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slides/slide22.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44.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41.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100.xml" ContentType="application/vnd.openxmlformats-officedocument.presentationml.slideLayout+xml"/>
  <Override PartName="/ppt/notesSlides/notesSlide1.xml" ContentType="application/vnd.openxmlformats-officedocument.presentationml.notesSlide+xml"/>
  <Override PartName="/ppt/slideLayouts/slideLayout40.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42.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8.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5.xml" ContentType="application/vnd.openxmlformats-officedocument.presentationml.notesSlide+xml"/>
  <Override PartName="/ppt/slideLayouts/slideLayout29.xml" ContentType="application/vnd.openxmlformats-officedocument.presentationml.slideLayout+xml"/>
  <Override PartName="/ppt/slideLayouts/slideLayout32.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2.xml" ContentType="application/vnd.ms-office.chartcolorstyle+xml"/>
  <Override PartName="/ppt/theme/theme2.xml" ContentType="application/vnd.openxmlformats-officedocument.theme+xml"/>
  <Override PartName="/ppt/charts/style2.xml" ContentType="application/vnd.ms-office.chartstyle+xml"/>
  <Override PartName="/ppt/theme/theme4.xml" ContentType="application/vnd.openxmlformats-officedocument.theme+xml"/>
  <Override PartName="/ppt/charts/chart6.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3.xml" ContentType="application/vnd.openxmlformats-officedocument.theme+xml"/>
  <Override PartName="/ppt/charts/chart7.xml" ContentType="application/vnd.openxmlformats-officedocument.drawingml.chart+xml"/>
  <Override PartName="/ppt/charts/colors1.xml" ContentType="application/vnd.ms-office.chartcolorstyle+xml"/>
  <Override PartName="/ppt/charts/chart8.xml" ContentType="application/vnd.openxmlformats-officedocument.drawingml.chart+xml"/>
  <Override PartName="/ppt/charts/style3.xml" ContentType="application/vnd.ms-office.chartstyle+xml"/>
  <Override PartName="/ppt/charts/style1.xml" ContentType="application/vnd.ms-office.chartstyle+xml"/>
  <Override PartName="/ppt/charts/colors3.xml" ContentType="application/vnd.ms-office.chartcolorstyle+xml"/>
  <Override PartName="/ppt/charts/chart1.xml" ContentType="application/vnd.openxmlformats-officedocument.drawingml.char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3" r:id="rId3"/>
    <p:sldMasterId id="2147483714" r:id="rId4"/>
    <p:sldMasterId id="2147483735" r:id="rId5"/>
  </p:sldMasterIdLst>
  <p:notesMasterIdLst>
    <p:notesMasterId r:id="rId28"/>
  </p:notesMasterIdLst>
  <p:handoutMasterIdLst>
    <p:handoutMasterId r:id="rId29"/>
  </p:handoutMasterIdLst>
  <p:sldIdLst>
    <p:sldId id="351" r:id="rId6"/>
    <p:sldId id="447" r:id="rId7"/>
    <p:sldId id="448" r:id="rId8"/>
    <p:sldId id="442" r:id="rId9"/>
    <p:sldId id="441" r:id="rId10"/>
    <p:sldId id="458" r:id="rId11"/>
    <p:sldId id="443" r:id="rId12"/>
    <p:sldId id="445" r:id="rId13"/>
    <p:sldId id="459" r:id="rId14"/>
    <p:sldId id="446" r:id="rId15"/>
    <p:sldId id="440" r:id="rId16"/>
    <p:sldId id="439" r:id="rId17"/>
    <p:sldId id="390" r:id="rId18"/>
    <p:sldId id="450" r:id="rId19"/>
    <p:sldId id="451" r:id="rId20"/>
    <p:sldId id="452" r:id="rId21"/>
    <p:sldId id="455" r:id="rId22"/>
    <p:sldId id="453" r:id="rId23"/>
    <p:sldId id="454" r:id="rId24"/>
    <p:sldId id="456" r:id="rId25"/>
    <p:sldId id="457" r:id="rId26"/>
    <p:sldId id="366" r:id="rId2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4434D904-E8E9-4BC9-9CF1-ADB253EC536C}">
          <p14:sldIdLst>
            <p14:sldId id="351"/>
            <p14:sldId id="447"/>
            <p14:sldId id="448"/>
            <p14:sldId id="442"/>
            <p14:sldId id="441"/>
            <p14:sldId id="458"/>
            <p14:sldId id="443"/>
            <p14:sldId id="445"/>
            <p14:sldId id="459"/>
            <p14:sldId id="446"/>
            <p14:sldId id="440"/>
            <p14:sldId id="439"/>
            <p14:sldId id="390"/>
            <p14:sldId id="450"/>
            <p14:sldId id="451"/>
            <p14:sldId id="452"/>
            <p14:sldId id="455"/>
            <p14:sldId id="453"/>
            <p14:sldId id="454"/>
            <p14:sldId id="456"/>
            <p14:sldId id="457"/>
            <p14:sldId id="36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9DB8C9"/>
    <a:srgbClr val="709FB6"/>
    <a:srgbClr val="8D8D8D"/>
    <a:srgbClr val="E3E3E3"/>
    <a:srgbClr val="76586F"/>
    <a:srgbClr val="967F93"/>
    <a:srgbClr val="BCAAD3"/>
    <a:srgbClr val="A389B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6287" autoAdjust="0"/>
  </p:normalViewPr>
  <p:slideViewPr>
    <p:cSldViewPr snapToGrid="0" showGuides="1">
      <p:cViewPr varScale="1">
        <p:scale>
          <a:sx n="97" d="100"/>
          <a:sy n="97" d="100"/>
        </p:scale>
        <p:origin x="582" y="84"/>
      </p:cViewPr>
      <p:guideLst>
        <p:guide orient="horz" pos="2160"/>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7" d="100"/>
          <a:sy n="77" d="100"/>
        </p:scale>
        <p:origin x="408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ustomXml" Target="../customXml/item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af.org.uk\profile\Data\DanielFS\3.%20CAF%20policy%20positions_Giving%20Reports_Philanthropy_Planning\London%20funders%20event\Internet%20sales_ONS.xls"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anielFS\AppData\Local\Microsoft\Windows\Temporary%20Internet%20Files\Content.Outlook\42J65STA\Christmas%20and%20Digital%20Givin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donating to charity</c:v>
                </c:pt>
              </c:strCache>
            </c:strRef>
          </c:tx>
          <c:spPr>
            <a:ln>
              <a:solidFill>
                <a:schemeClr val="accent3"/>
              </a:solidFill>
            </a:ln>
          </c:spPr>
          <c:marker>
            <c:symbol val="none"/>
          </c:marker>
          <c:dPt>
            <c:idx val="6"/>
            <c:marker>
              <c:symbol val="diamond"/>
              <c:size val="9"/>
              <c:spPr>
                <a:solidFill>
                  <a:schemeClr val="accent4"/>
                </a:solidFill>
                <a:ln>
                  <a:noFill/>
                </a:ln>
              </c:spPr>
            </c:marker>
            <c:bubble3D val="0"/>
            <c:extLst>
              <c:ext xmlns:c16="http://schemas.microsoft.com/office/drawing/2014/chart" uri="{C3380CC4-5D6E-409C-BE32-E72D297353CC}">
                <c16:uniqueId val="{00000000-BB1A-4234-A7BC-C21AD133F650}"/>
              </c:ext>
            </c:extLst>
          </c:dPt>
          <c:dPt>
            <c:idx val="19"/>
            <c:marker>
              <c:symbol val="diamond"/>
              <c:size val="9"/>
              <c:spPr>
                <a:solidFill>
                  <a:schemeClr val="accent4"/>
                </a:solidFill>
                <a:ln>
                  <a:noFill/>
                </a:ln>
              </c:spPr>
            </c:marker>
            <c:bubble3D val="0"/>
            <c:extLst>
              <c:ext xmlns:c16="http://schemas.microsoft.com/office/drawing/2014/chart" uri="{C3380CC4-5D6E-409C-BE32-E72D297353CC}">
                <c16:uniqueId val="{00000000-8A36-489A-9981-D9A23FBADC34}"/>
              </c:ext>
            </c:extLst>
          </c:dPt>
          <c:dPt>
            <c:idx val="30"/>
            <c:marker>
              <c:symbol val="diamond"/>
              <c:size val="9"/>
              <c:spPr>
                <a:solidFill>
                  <a:schemeClr val="accent4"/>
                </a:solidFill>
                <a:ln>
                  <a:noFill/>
                </a:ln>
              </c:spPr>
            </c:marker>
            <c:bubble3D val="0"/>
            <c:extLst>
              <c:ext xmlns:c16="http://schemas.microsoft.com/office/drawing/2014/chart" uri="{C3380CC4-5D6E-409C-BE32-E72D297353CC}">
                <c16:uniqueId val="{00000001-8A36-489A-9981-D9A23FBADC34}"/>
              </c:ext>
            </c:extLst>
          </c:dPt>
          <c:dPt>
            <c:idx val="42"/>
            <c:marker>
              <c:symbol val="diamond"/>
              <c:size val="9"/>
              <c:spPr>
                <a:solidFill>
                  <a:schemeClr val="accent4"/>
                </a:solidFill>
                <a:ln>
                  <a:noFill/>
                </a:ln>
              </c:spPr>
            </c:marker>
            <c:bubble3D val="0"/>
            <c:extLst>
              <c:ext xmlns:c16="http://schemas.microsoft.com/office/drawing/2014/chart" uri="{C3380CC4-5D6E-409C-BE32-E72D297353CC}">
                <c16:uniqueId val="{00000002-8A36-489A-9981-D9A23FBADC34}"/>
              </c:ext>
            </c:extLst>
          </c:dPt>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Sheet1!$B$2:$B$53</c:f>
              <c:numCache>
                <c:formatCode>0%</c:formatCode>
                <c:ptCount val="52"/>
                <c:pt idx="0">
                  <c:v>0.29559999999999997</c:v>
                </c:pt>
                <c:pt idx="1">
                  <c:v>0.317</c:v>
                </c:pt>
                <c:pt idx="2">
                  <c:v>0.33210000000000001</c:v>
                </c:pt>
                <c:pt idx="3">
                  <c:v>0.3019</c:v>
                </c:pt>
                <c:pt idx="4">
                  <c:v>0.30909999999999999</c:v>
                </c:pt>
                <c:pt idx="5">
                  <c:v>0.30359999999999998</c:v>
                </c:pt>
                <c:pt idx="6">
                  <c:v>0.4108</c:v>
                </c:pt>
                <c:pt idx="7">
                  <c:v>0.38119999999999998</c:v>
                </c:pt>
                <c:pt idx="8">
                  <c:v>0.32</c:v>
                </c:pt>
                <c:pt idx="9">
                  <c:v>0.30470000000000003</c:v>
                </c:pt>
                <c:pt idx="10">
                  <c:v>0.34139999999999998</c:v>
                </c:pt>
                <c:pt idx="11">
                  <c:v>0.31509999999999999</c:v>
                </c:pt>
                <c:pt idx="12">
                  <c:v>0.31819999999999998</c:v>
                </c:pt>
                <c:pt idx="13">
                  <c:v>0.33429999999999999</c:v>
                </c:pt>
                <c:pt idx="14">
                  <c:v>0.31950000000000001</c:v>
                </c:pt>
                <c:pt idx="15">
                  <c:v>0.28710000000000002</c:v>
                </c:pt>
                <c:pt idx="16">
                  <c:v>0.2777</c:v>
                </c:pt>
                <c:pt idx="17">
                  <c:v>0.31780000000000003</c:v>
                </c:pt>
                <c:pt idx="18">
                  <c:v>0.36180000000000001</c:v>
                </c:pt>
                <c:pt idx="19">
                  <c:v>0.36699999999999999</c:v>
                </c:pt>
                <c:pt idx="20">
                  <c:v>0.30130000000000001</c:v>
                </c:pt>
                <c:pt idx="21">
                  <c:v>0.29339999999999999</c:v>
                </c:pt>
                <c:pt idx="22">
                  <c:v>0.31879999999999997</c:v>
                </c:pt>
                <c:pt idx="23">
                  <c:v>0.30420000000000003</c:v>
                </c:pt>
                <c:pt idx="24">
                  <c:v>0.2944</c:v>
                </c:pt>
                <c:pt idx="25">
                  <c:v>0.28449999999999998</c:v>
                </c:pt>
                <c:pt idx="26">
                  <c:v>0.29980000000000001</c:v>
                </c:pt>
                <c:pt idx="27">
                  <c:v>0.25700000000000001</c:v>
                </c:pt>
                <c:pt idx="28">
                  <c:v>0.28110000000000002</c:v>
                </c:pt>
                <c:pt idx="29">
                  <c:v>0.32990000000000003</c:v>
                </c:pt>
                <c:pt idx="30">
                  <c:v>0.3876</c:v>
                </c:pt>
                <c:pt idx="31">
                  <c:v>0.35709999999999997</c:v>
                </c:pt>
                <c:pt idx="32">
                  <c:v>0.29249999999999998</c:v>
                </c:pt>
                <c:pt idx="33">
                  <c:v>0.28860000000000002</c:v>
                </c:pt>
                <c:pt idx="34">
                  <c:v>0.35749999999999998</c:v>
                </c:pt>
                <c:pt idx="35">
                  <c:v>0.307</c:v>
                </c:pt>
                <c:pt idx="36">
                  <c:v>0.29360000000000003</c:v>
                </c:pt>
                <c:pt idx="37">
                  <c:v>0.28589999999999999</c:v>
                </c:pt>
                <c:pt idx="38">
                  <c:v>0.31030000000000002</c:v>
                </c:pt>
                <c:pt idx="39">
                  <c:v>0.2797</c:v>
                </c:pt>
                <c:pt idx="40">
                  <c:v>0.32019999999999998</c:v>
                </c:pt>
                <c:pt idx="41">
                  <c:v>0.30109999999999998</c:v>
                </c:pt>
                <c:pt idx="42">
                  <c:v>0.39729999999999999</c:v>
                </c:pt>
                <c:pt idx="43">
                  <c:v>0.38390000000000002</c:v>
                </c:pt>
                <c:pt idx="44">
                  <c:v>0.30859999999999999</c:v>
                </c:pt>
                <c:pt idx="45">
                  <c:v>0.29449999999999998</c:v>
                </c:pt>
                <c:pt idx="46">
                  <c:v>0.29709999999999998</c:v>
                </c:pt>
                <c:pt idx="47">
                  <c:v>0.33750000000000002</c:v>
                </c:pt>
                <c:pt idx="48">
                  <c:v>0.29980000000000001</c:v>
                </c:pt>
                <c:pt idx="49">
                  <c:v>0.32669999999999999</c:v>
                </c:pt>
                <c:pt idx="50">
                  <c:v>0.31879999999999997</c:v>
                </c:pt>
                <c:pt idx="51">
                  <c:v>0.28000000000000003</c:v>
                </c:pt>
              </c:numCache>
            </c:numRef>
          </c:val>
          <c:smooth val="0"/>
          <c:extLst>
            <c:ext xmlns:c16="http://schemas.microsoft.com/office/drawing/2014/chart" uri="{C3380CC4-5D6E-409C-BE32-E72D297353CC}">
              <c16:uniqueId val="{00000009-BB1A-4234-A7BC-C21AD133F650}"/>
            </c:ext>
          </c:extLst>
        </c:ser>
        <c:ser>
          <c:idx val="1"/>
          <c:order val="1"/>
          <c:tx>
            <c:strRef>
              <c:f>Sheet1!$C$1</c:f>
              <c:strCache>
                <c:ptCount val="1"/>
                <c:pt idx="0">
                  <c:v>Kids</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Sheet1!$C$2:$C$53</c:f>
            </c:numRef>
          </c:val>
          <c:smooth val="0"/>
          <c:extLst>
            <c:ext xmlns:c16="http://schemas.microsoft.com/office/drawing/2014/chart" uri="{C3380CC4-5D6E-409C-BE32-E72D297353CC}">
              <c16:uniqueId val="{0000000A-BB1A-4234-A7BC-C21AD133F650}"/>
            </c:ext>
          </c:extLst>
        </c:ser>
        <c:ser>
          <c:idx val="2"/>
          <c:order val="2"/>
          <c:tx>
            <c:strRef>
              <c:f>Sheet1!$D$1</c:f>
              <c:strCache>
                <c:ptCount val="1"/>
                <c:pt idx="0">
                  <c:v>Medical Research</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Sheet1!$D$2:$D$53</c:f>
            </c:numRef>
          </c:val>
          <c:smooth val="0"/>
          <c:extLst>
            <c:ext xmlns:c16="http://schemas.microsoft.com/office/drawing/2014/chart" uri="{C3380CC4-5D6E-409C-BE32-E72D297353CC}">
              <c16:uniqueId val="{0000000B-BB1A-4234-A7BC-C21AD133F650}"/>
            </c:ext>
          </c:extLst>
        </c:ser>
        <c:ser>
          <c:idx val="3"/>
          <c:order val="3"/>
          <c:tx>
            <c:strRef>
              <c:f>Sheet1!$E$1</c:f>
              <c:strCache>
                <c:ptCount val="1"/>
                <c:pt idx="0">
                  <c:v>Overseas aid</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Sheet1!$E$2:$E$53</c:f>
            </c:numRef>
          </c:val>
          <c:smooth val="0"/>
          <c:extLst>
            <c:ext xmlns:c16="http://schemas.microsoft.com/office/drawing/2014/chart" uri="{C3380CC4-5D6E-409C-BE32-E72D297353CC}">
              <c16:uniqueId val="{0000000C-BB1A-4234-A7BC-C21AD133F650}"/>
            </c:ext>
          </c:extLst>
        </c:ser>
        <c:ser>
          <c:idx val="4"/>
          <c:order val="4"/>
          <c:tx>
            <c:strRef>
              <c:f>Sheet1!$F$1</c:f>
              <c:strCache>
                <c:ptCount val="1"/>
                <c:pt idx="0">
                  <c:v>Animal welfare</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Sheet1!$F$2:$F$53</c:f>
            </c:numRef>
          </c:val>
          <c:smooth val="0"/>
          <c:extLst>
            <c:ext xmlns:c16="http://schemas.microsoft.com/office/drawing/2014/chart" uri="{C3380CC4-5D6E-409C-BE32-E72D297353CC}">
              <c16:uniqueId val="{0000000D-BB1A-4234-A7BC-C21AD133F650}"/>
            </c:ext>
          </c:extLst>
        </c:ser>
        <c:dLbls>
          <c:showLegendKey val="0"/>
          <c:showVal val="0"/>
          <c:showCatName val="0"/>
          <c:showSerName val="0"/>
          <c:showPercent val="0"/>
          <c:showBubbleSize val="0"/>
        </c:dLbls>
        <c:smooth val="0"/>
        <c:axId val="176695552"/>
        <c:axId val="176713728"/>
      </c:lineChart>
      <c:dateAx>
        <c:axId val="176695552"/>
        <c:scaling>
          <c:orientation val="minMax"/>
        </c:scaling>
        <c:delete val="0"/>
        <c:axPos val="b"/>
        <c:numFmt formatCode="mmm\-yy" sourceLinked="1"/>
        <c:majorTickMark val="out"/>
        <c:minorTickMark val="none"/>
        <c:tickLblPos val="nextTo"/>
        <c:txPr>
          <a:bodyPr/>
          <a:lstStyle/>
          <a:p>
            <a:pPr>
              <a:defRPr sz="7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76713728"/>
        <c:crosses val="autoZero"/>
        <c:auto val="1"/>
        <c:lblOffset val="100"/>
        <c:baseTimeUnit val="months"/>
      </c:dateAx>
      <c:valAx>
        <c:axId val="176713728"/>
        <c:scaling>
          <c:orientation val="minMax"/>
        </c:scaling>
        <c:delete val="0"/>
        <c:axPos val="l"/>
        <c:numFmt formatCode="0%" sourceLinked="1"/>
        <c:majorTickMark val="out"/>
        <c:minorTickMark val="none"/>
        <c:tickLblPos val="nextTo"/>
        <c:txPr>
          <a:bodyPr/>
          <a:lstStyle/>
          <a:p>
            <a:pPr>
              <a:defRPr sz="10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76695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35206327396994835"/>
          <c:y val="7.0008512380163826E-2"/>
          <c:w val="0.50993270975356264"/>
          <c:h val="0.66234079988464101"/>
        </c:manualLayout>
      </c:layout>
      <c:barChart>
        <c:barDir val="bar"/>
        <c:grouping val="clustered"/>
        <c:varyColors val="0"/>
        <c:ser>
          <c:idx val="0"/>
          <c:order val="0"/>
          <c:spPr>
            <a:solidFill>
              <a:srgbClr val="76586F"/>
            </a:solidFill>
            <a:ln>
              <a:noFill/>
            </a:ln>
          </c:spPr>
          <c:invertIfNegative val="0"/>
          <c:dLbls>
            <c:spPr>
              <a:noFill/>
              <a:ln>
                <a:noFill/>
              </a:ln>
              <a:effectLst/>
            </c:spPr>
            <c:txPr>
              <a:bodyPr/>
              <a:lstStyle/>
              <a:p>
                <a:pPr>
                  <a:defRPr>
                    <a:solidFill>
                      <a:srgbClr val="444444"/>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Sheet1!$F$9:$F$15</c:f>
              <c:strCache>
                <c:ptCount val="7"/>
                <c:pt idx="0">
                  <c:v>Don't know</c:v>
                </c:pt>
                <c:pt idx="1">
                  <c:v>None of the above</c:v>
                </c:pt>
                <c:pt idx="2">
                  <c:v>Indefinitely</c:v>
                </c:pt>
                <c:pt idx="3">
                  <c:v>More than 12 months</c:v>
                </c:pt>
                <c:pt idx="4">
                  <c:v>7 - 12 months</c:v>
                </c:pt>
                <c:pt idx="5">
                  <c:v>4 - 6 months</c:v>
                </c:pt>
                <c:pt idx="6">
                  <c:v>Less than 3 months</c:v>
                </c:pt>
              </c:strCache>
            </c:strRef>
          </c:cat>
          <c:val>
            <c:numRef>
              <c:f>Sheet1!$G$9:$G$15</c:f>
              <c:numCache>
                <c:formatCode>0%</c:formatCode>
                <c:ptCount val="7"/>
                <c:pt idx="0">
                  <c:v>0.12326043737574553</c:v>
                </c:pt>
                <c:pt idx="1">
                  <c:v>5.9642147117296221E-2</c:v>
                </c:pt>
                <c:pt idx="2">
                  <c:v>0.24254473161033796</c:v>
                </c:pt>
                <c:pt idx="3">
                  <c:v>0.28827037773359843</c:v>
                </c:pt>
                <c:pt idx="4">
                  <c:v>0.14512922465208747</c:v>
                </c:pt>
                <c:pt idx="5">
                  <c:v>9.9403578528827044E-2</c:v>
                </c:pt>
                <c:pt idx="6">
                  <c:v>0.04</c:v>
                </c:pt>
              </c:numCache>
            </c:numRef>
          </c:val>
          <c:extLst>
            <c:ext xmlns:c16="http://schemas.microsoft.com/office/drawing/2014/chart" uri="{C3380CC4-5D6E-409C-BE32-E72D297353CC}">
              <c16:uniqueId val="{00000000-2720-439B-9F07-418A7577F26C}"/>
            </c:ext>
          </c:extLst>
        </c:ser>
        <c:dLbls>
          <c:dLblPos val="outEnd"/>
          <c:showLegendKey val="0"/>
          <c:showVal val="1"/>
          <c:showCatName val="0"/>
          <c:showSerName val="0"/>
          <c:showPercent val="0"/>
          <c:showBubbleSize val="0"/>
        </c:dLbls>
        <c:gapWidth val="40"/>
        <c:axId val="132718976"/>
        <c:axId val="132726784"/>
      </c:barChart>
      <c:catAx>
        <c:axId val="132718976"/>
        <c:scaling>
          <c:orientation val="minMax"/>
        </c:scaling>
        <c:delete val="0"/>
        <c:axPos val="l"/>
        <c:numFmt formatCode="General" sourceLinked="0"/>
        <c:majorTickMark val="out"/>
        <c:minorTickMark val="none"/>
        <c:tickLblPos val="nextTo"/>
        <c:spPr>
          <a:ln>
            <a:solidFill>
              <a:schemeClr val="accent1"/>
            </a:solidFill>
          </a:ln>
        </c:spPr>
        <c:txPr>
          <a:bodyPr/>
          <a:lstStyle/>
          <a:p>
            <a:pPr algn="ctr">
              <a:defRPr>
                <a:solidFill>
                  <a:srgbClr val="444444"/>
                </a:solidFill>
              </a:defRPr>
            </a:pPr>
            <a:endParaRPr lang="en-US"/>
          </a:p>
        </c:txPr>
        <c:crossAx val="132726784"/>
        <c:crosses val="autoZero"/>
        <c:auto val="1"/>
        <c:lblAlgn val="ctr"/>
        <c:lblOffset val="100"/>
        <c:noMultiLvlLbl val="0"/>
      </c:catAx>
      <c:valAx>
        <c:axId val="132726784"/>
        <c:scaling>
          <c:orientation val="minMax"/>
        </c:scaling>
        <c:delete val="1"/>
        <c:axPos val="b"/>
        <c:numFmt formatCode="0%" sourceLinked="1"/>
        <c:majorTickMark val="out"/>
        <c:minorTickMark val="none"/>
        <c:tickLblPos val="nextTo"/>
        <c:crossAx val="132718976"/>
        <c:crosses val="autoZero"/>
        <c:crossBetween val="between"/>
      </c:valAx>
      <c:spPr>
        <a:noFill/>
        <a:ln w="25400">
          <a:noFill/>
        </a:ln>
      </c:spPr>
    </c:plotArea>
    <c:plotVisOnly val="1"/>
    <c:dispBlanksAs val="gap"/>
    <c:showDLblsOverMax val="0"/>
  </c:chart>
  <c:spPr>
    <a:ln>
      <a:noFill/>
    </a:ln>
  </c:spPr>
  <c:txPr>
    <a:bodyPr/>
    <a:lstStyle/>
    <a:p>
      <a:pPr algn="ctr">
        <a:defRPr lang="en-GB" sz="900" b="0" i="0" u="none" strike="noStrike" kern="1200" baseline="0">
          <a:solidFill>
            <a:prstClr val="black"/>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Hospitals and hospices</c:v>
                </c:pt>
              </c:strCache>
            </c:strRef>
          </c:tx>
          <c:spPr>
            <a:ln>
              <a:solidFill>
                <a:schemeClr val="accent3"/>
              </a:solidFill>
            </a:ln>
          </c:spPr>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Sheet1!$B$2:$B$53</c:f>
              <c:numCache>
                <c:formatCode>0%</c:formatCode>
                <c:ptCount val="52"/>
                <c:pt idx="0">
                  <c:v>0.21829999999999999</c:v>
                </c:pt>
                <c:pt idx="1">
                  <c:v>0.21560000000000001</c:v>
                </c:pt>
                <c:pt idx="2">
                  <c:v>0.21759999999999999</c:v>
                </c:pt>
                <c:pt idx="3">
                  <c:v>0.20810000000000001</c:v>
                </c:pt>
                <c:pt idx="4">
                  <c:v>0.2102</c:v>
                </c:pt>
                <c:pt idx="5">
                  <c:v>0.24199999999999999</c:v>
                </c:pt>
                <c:pt idx="6">
                  <c:v>0.20169999999999999</c:v>
                </c:pt>
                <c:pt idx="7">
                  <c:v>0.24099999999999999</c:v>
                </c:pt>
                <c:pt idx="8">
                  <c:v>0.20730000000000001</c:v>
                </c:pt>
                <c:pt idx="9">
                  <c:v>0.2288</c:v>
                </c:pt>
                <c:pt idx="10">
                  <c:v>0.2283</c:v>
                </c:pt>
                <c:pt idx="11">
                  <c:v>0.2351</c:v>
                </c:pt>
                <c:pt idx="12">
                  <c:v>0.24210000000000001</c:v>
                </c:pt>
                <c:pt idx="13">
                  <c:v>0.21440000000000001</c:v>
                </c:pt>
                <c:pt idx="14">
                  <c:v>0.21060000000000001</c:v>
                </c:pt>
                <c:pt idx="15">
                  <c:v>0.2712</c:v>
                </c:pt>
                <c:pt idx="16">
                  <c:v>0.22040000000000001</c:v>
                </c:pt>
                <c:pt idx="17">
                  <c:v>0.24809999999999999</c:v>
                </c:pt>
                <c:pt idx="18">
                  <c:v>0.2056</c:v>
                </c:pt>
                <c:pt idx="19">
                  <c:v>0.20910000000000001</c:v>
                </c:pt>
                <c:pt idx="20">
                  <c:v>0.22289999999999999</c:v>
                </c:pt>
                <c:pt idx="21">
                  <c:v>0.19839999999999999</c:v>
                </c:pt>
                <c:pt idx="22">
                  <c:v>0.2165</c:v>
                </c:pt>
                <c:pt idx="23">
                  <c:v>0.20050000000000001</c:v>
                </c:pt>
                <c:pt idx="24">
                  <c:v>0.23930000000000001</c:v>
                </c:pt>
                <c:pt idx="25">
                  <c:v>0.2046</c:v>
                </c:pt>
                <c:pt idx="26">
                  <c:v>0.16089999999999999</c:v>
                </c:pt>
                <c:pt idx="27">
                  <c:v>0.2014</c:v>
                </c:pt>
                <c:pt idx="28">
                  <c:v>0.16450000000000001</c:v>
                </c:pt>
                <c:pt idx="29">
                  <c:v>0.23019999999999999</c:v>
                </c:pt>
                <c:pt idx="30">
                  <c:v>0.17119999999999999</c:v>
                </c:pt>
                <c:pt idx="31">
                  <c:v>0.22170000000000001</c:v>
                </c:pt>
                <c:pt idx="32">
                  <c:v>0.20810000000000001</c:v>
                </c:pt>
                <c:pt idx="33">
                  <c:v>0.19700000000000001</c:v>
                </c:pt>
                <c:pt idx="34">
                  <c:v>0.21940000000000001</c:v>
                </c:pt>
                <c:pt idx="35">
                  <c:v>0.20219999999999999</c:v>
                </c:pt>
                <c:pt idx="36">
                  <c:v>0.22420000000000001</c:v>
                </c:pt>
                <c:pt idx="37">
                  <c:v>0.22620000000000001</c:v>
                </c:pt>
                <c:pt idx="38">
                  <c:v>0.17469999999999999</c:v>
                </c:pt>
                <c:pt idx="39">
                  <c:v>0.19620000000000001</c:v>
                </c:pt>
                <c:pt idx="40">
                  <c:v>0.23330000000000001</c:v>
                </c:pt>
                <c:pt idx="41">
                  <c:v>0.21440000000000001</c:v>
                </c:pt>
                <c:pt idx="42">
                  <c:v>0.2177</c:v>
                </c:pt>
                <c:pt idx="43">
                  <c:v>0.23280000000000001</c:v>
                </c:pt>
                <c:pt idx="44">
                  <c:v>0.1973</c:v>
                </c:pt>
                <c:pt idx="45">
                  <c:v>0.16220000000000001</c:v>
                </c:pt>
                <c:pt idx="46">
                  <c:v>0.22059999999999999</c:v>
                </c:pt>
                <c:pt idx="47">
                  <c:v>0.34620000000000001</c:v>
                </c:pt>
                <c:pt idx="48">
                  <c:v>0.28999999999999998</c:v>
                </c:pt>
                <c:pt idx="49">
                  <c:v>0.186</c:v>
                </c:pt>
                <c:pt idx="50">
                  <c:v>0.17910000000000001</c:v>
                </c:pt>
                <c:pt idx="51">
                  <c:v>0.17</c:v>
                </c:pt>
              </c:numCache>
            </c:numRef>
          </c:val>
          <c:smooth val="0"/>
          <c:extLst>
            <c:ext xmlns:c16="http://schemas.microsoft.com/office/drawing/2014/chart" uri="{C3380CC4-5D6E-409C-BE32-E72D297353CC}">
              <c16:uniqueId val="{00000003-0F47-4393-887D-E2F253F9F008}"/>
            </c:ext>
          </c:extLst>
        </c:ser>
        <c:ser>
          <c:idx val="1"/>
          <c:order val="1"/>
          <c:tx>
            <c:strRef>
              <c:f>Sheet1!$C$1</c:f>
              <c:strCache>
                <c:ptCount val="1"/>
                <c:pt idx="0">
                  <c:v>Kids</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Sheet1!$C$2:$C$53</c:f>
            </c:numRef>
          </c:val>
          <c:smooth val="0"/>
          <c:extLst>
            <c:ext xmlns:c16="http://schemas.microsoft.com/office/drawing/2014/chart" uri="{C3380CC4-5D6E-409C-BE32-E72D297353CC}">
              <c16:uniqueId val="{00000004-0F47-4393-887D-E2F253F9F008}"/>
            </c:ext>
          </c:extLst>
        </c:ser>
        <c:ser>
          <c:idx val="2"/>
          <c:order val="2"/>
          <c:tx>
            <c:strRef>
              <c:f>Sheet1!$D$1</c:f>
              <c:strCache>
                <c:ptCount val="1"/>
                <c:pt idx="0">
                  <c:v>Medical Research</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Sheet1!$D$2:$D$53</c:f>
            </c:numRef>
          </c:val>
          <c:smooth val="0"/>
          <c:extLst>
            <c:ext xmlns:c16="http://schemas.microsoft.com/office/drawing/2014/chart" uri="{C3380CC4-5D6E-409C-BE32-E72D297353CC}">
              <c16:uniqueId val="{00000005-0F47-4393-887D-E2F253F9F008}"/>
            </c:ext>
          </c:extLst>
        </c:ser>
        <c:ser>
          <c:idx val="3"/>
          <c:order val="3"/>
          <c:tx>
            <c:strRef>
              <c:f>Sheet1!$E$1</c:f>
              <c:strCache>
                <c:ptCount val="1"/>
                <c:pt idx="0">
                  <c:v>Overseas aid</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Sheet1!$E$2:$E$53</c:f>
            </c:numRef>
          </c:val>
          <c:smooth val="0"/>
          <c:extLst>
            <c:ext xmlns:c16="http://schemas.microsoft.com/office/drawing/2014/chart" uri="{C3380CC4-5D6E-409C-BE32-E72D297353CC}">
              <c16:uniqueId val="{00000006-0F47-4393-887D-E2F253F9F008}"/>
            </c:ext>
          </c:extLst>
        </c:ser>
        <c:ser>
          <c:idx val="4"/>
          <c:order val="4"/>
          <c:tx>
            <c:strRef>
              <c:f>Sheet1!$F$1</c:f>
              <c:strCache>
                <c:ptCount val="1"/>
                <c:pt idx="0">
                  <c:v>Animal welfare</c:v>
                </c:pt>
              </c:strCache>
            </c:strRef>
          </c:tx>
          <c:marker>
            <c:symbol val="none"/>
          </c:marker>
          <c:cat>
            <c:numRef>
              <c:f>Sheet1!$A$2:$A$53</c:f>
              <c:numCache>
                <c:formatCode>mmm\-yy</c:formatCode>
                <c:ptCount val="5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pt idx="12">
                  <c:v>42856</c:v>
                </c:pt>
                <c:pt idx="13">
                  <c:v>42887</c:v>
                </c:pt>
                <c:pt idx="14">
                  <c:v>42917</c:v>
                </c:pt>
                <c:pt idx="15">
                  <c:v>42948</c:v>
                </c:pt>
                <c:pt idx="16">
                  <c:v>42979</c:v>
                </c:pt>
                <c:pt idx="17">
                  <c:v>43009</c:v>
                </c:pt>
                <c:pt idx="18">
                  <c:v>43040</c:v>
                </c:pt>
                <c:pt idx="19">
                  <c:v>43070</c:v>
                </c:pt>
                <c:pt idx="20">
                  <c:v>43101</c:v>
                </c:pt>
                <c:pt idx="21">
                  <c:v>43132</c:v>
                </c:pt>
                <c:pt idx="22">
                  <c:v>43160</c:v>
                </c:pt>
                <c:pt idx="23">
                  <c:v>43191</c:v>
                </c:pt>
                <c:pt idx="24">
                  <c:v>43221</c:v>
                </c:pt>
                <c:pt idx="25">
                  <c:v>43252</c:v>
                </c:pt>
                <c:pt idx="26">
                  <c:v>43282</c:v>
                </c:pt>
                <c:pt idx="27">
                  <c:v>43313</c:v>
                </c:pt>
                <c:pt idx="28">
                  <c:v>43344</c:v>
                </c:pt>
                <c:pt idx="29">
                  <c:v>43374</c:v>
                </c:pt>
                <c:pt idx="30">
                  <c:v>43405</c:v>
                </c:pt>
                <c:pt idx="31">
                  <c:v>43435</c:v>
                </c:pt>
                <c:pt idx="32">
                  <c:v>43466</c:v>
                </c:pt>
                <c:pt idx="33">
                  <c:v>43497</c:v>
                </c:pt>
                <c:pt idx="34">
                  <c:v>43525</c:v>
                </c:pt>
                <c:pt idx="35">
                  <c:v>43556</c:v>
                </c:pt>
                <c:pt idx="36">
                  <c:v>43586</c:v>
                </c:pt>
                <c:pt idx="37">
                  <c:v>43617</c:v>
                </c:pt>
                <c:pt idx="38">
                  <c:v>43647</c:v>
                </c:pt>
                <c:pt idx="39">
                  <c:v>43678</c:v>
                </c:pt>
                <c:pt idx="40">
                  <c:v>43709</c:v>
                </c:pt>
                <c:pt idx="41">
                  <c:v>43739</c:v>
                </c:pt>
                <c:pt idx="42">
                  <c:v>43770</c:v>
                </c:pt>
                <c:pt idx="43">
                  <c:v>43800</c:v>
                </c:pt>
                <c:pt idx="44">
                  <c:v>43831</c:v>
                </c:pt>
                <c:pt idx="45">
                  <c:v>43862</c:v>
                </c:pt>
                <c:pt idx="46">
                  <c:v>43891</c:v>
                </c:pt>
                <c:pt idx="47">
                  <c:v>43922</c:v>
                </c:pt>
                <c:pt idx="48">
                  <c:v>43952</c:v>
                </c:pt>
                <c:pt idx="49">
                  <c:v>43983</c:v>
                </c:pt>
                <c:pt idx="50">
                  <c:v>44013</c:v>
                </c:pt>
                <c:pt idx="51">
                  <c:v>44044</c:v>
                </c:pt>
              </c:numCache>
            </c:numRef>
          </c:cat>
          <c:val>
            <c:numRef>
              <c:f>Sheet1!$F$2:$F$53</c:f>
            </c:numRef>
          </c:val>
          <c:smooth val="0"/>
          <c:extLst>
            <c:ext xmlns:c16="http://schemas.microsoft.com/office/drawing/2014/chart" uri="{C3380CC4-5D6E-409C-BE32-E72D297353CC}">
              <c16:uniqueId val="{00000007-0F47-4393-887D-E2F253F9F008}"/>
            </c:ext>
          </c:extLst>
        </c:ser>
        <c:dLbls>
          <c:showLegendKey val="0"/>
          <c:showVal val="0"/>
          <c:showCatName val="0"/>
          <c:showSerName val="0"/>
          <c:showPercent val="0"/>
          <c:showBubbleSize val="0"/>
        </c:dLbls>
        <c:smooth val="0"/>
        <c:axId val="201136000"/>
        <c:axId val="201176960"/>
      </c:lineChart>
      <c:dateAx>
        <c:axId val="201136000"/>
        <c:scaling>
          <c:orientation val="minMax"/>
        </c:scaling>
        <c:delete val="0"/>
        <c:axPos val="b"/>
        <c:numFmt formatCode="mmm\-yy" sourceLinked="1"/>
        <c:majorTickMark val="out"/>
        <c:minorTickMark val="none"/>
        <c:tickLblPos val="nextTo"/>
        <c:txPr>
          <a:bodyPr/>
          <a:lstStyle/>
          <a:p>
            <a:pPr>
              <a:defRPr sz="7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201176960"/>
        <c:crosses val="autoZero"/>
        <c:auto val="1"/>
        <c:lblOffset val="100"/>
        <c:baseTimeUnit val="months"/>
      </c:dateAx>
      <c:valAx>
        <c:axId val="201176960"/>
        <c:scaling>
          <c:orientation val="minMax"/>
        </c:scaling>
        <c:delete val="0"/>
        <c:axPos val="l"/>
        <c:numFmt formatCode="0%" sourceLinked="1"/>
        <c:majorTickMark val="out"/>
        <c:minorTickMark val="none"/>
        <c:tickLblPos val="nextTo"/>
        <c:txPr>
          <a:bodyPr/>
          <a:lstStyle/>
          <a:p>
            <a:pPr>
              <a:defRPr sz="10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201136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79054732166407E-2"/>
          <c:y val="4.9069943662899879E-2"/>
          <c:w val="0.96704189053566714"/>
          <c:h val="0.83846275491714151"/>
        </c:manualLayout>
      </c:layout>
      <c:lineChart>
        <c:grouping val="standard"/>
        <c:varyColors val="0"/>
        <c:ser>
          <c:idx val="0"/>
          <c:order val="0"/>
          <c:tx>
            <c:strRef>
              <c:f>Sheet1!$B$1</c:f>
              <c:strCache>
                <c:ptCount val="1"/>
                <c:pt idx="0">
                  <c:v>% of donors who gave via cash in last four weeks</c:v>
                </c:pt>
              </c:strCache>
            </c:strRef>
          </c:tx>
          <c:spPr>
            <a:ln>
              <a:solidFill>
                <a:schemeClr val="accent3"/>
              </a:solidFill>
            </a:ln>
          </c:spPr>
          <c:marker>
            <c:symbol val="none"/>
          </c:marker>
          <c:cat>
            <c:numRef>
              <c:f>Sheet1!$A$2:$A$55</c:f>
              <c:numCache>
                <c:formatCode>mmm\-yy</c:formatCode>
                <c:ptCount val="3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numCache>
            </c:numRef>
          </c:cat>
          <c:val>
            <c:numRef>
              <c:f>Sheet1!$B$2:$B$55</c:f>
              <c:numCache>
                <c:formatCode>0%</c:formatCode>
                <c:ptCount val="32"/>
                <c:pt idx="0">
                  <c:v>0.38579999999999998</c:v>
                </c:pt>
                <c:pt idx="1">
                  <c:v>0.36859999999999998</c:v>
                </c:pt>
                <c:pt idx="2">
                  <c:v>0.46289999999999998</c:v>
                </c:pt>
                <c:pt idx="3">
                  <c:v>0.36699999999999999</c:v>
                </c:pt>
                <c:pt idx="4">
                  <c:v>0.38329999999999997</c:v>
                </c:pt>
                <c:pt idx="5">
                  <c:v>0.45219999999999999</c:v>
                </c:pt>
                <c:pt idx="6">
                  <c:v>0.38159999999999999</c:v>
                </c:pt>
                <c:pt idx="7">
                  <c:v>0.41220000000000001</c:v>
                </c:pt>
                <c:pt idx="8">
                  <c:v>0.37159999999999999</c:v>
                </c:pt>
                <c:pt idx="9">
                  <c:v>0.43530000000000002</c:v>
                </c:pt>
                <c:pt idx="10">
                  <c:v>0.48449999999999999</c:v>
                </c:pt>
                <c:pt idx="11">
                  <c:v>0.4163</c:v>
                </c:pt>
                <c:pt idx="12">
                  <c:v>0.39190000000000003</c:v>
                </c:pt>
                <c:pt idx="13">
                  <c:v>0.37280000000000002</c:v>
                </c:pt>
                <c:pt idx="14">
                  <c:v>0.36499999999999999</c:v>
                </c:pt>
                <c:pt idx="15">
                  <c:v>0.36020000000000002</c:v>
                </c:pt>
                <c:pt idx="16">
                  <c:v>0.43590000000000001</c:v>
                </c:pt>
                <c:pt idx="17">
                  <c:v>0.37019999999999997</c:v>
                </c:pt>
                <c:pt idx="18">
                  <c:v>0.3387</c:v>
                </c:pt>
                <c:pt idx="19">
                  <c:v>0.35639999999999999</c:v>
                </c:pt>
                <c:pt idx="20">
                  <c:v>0.4073</c:v>
                </c:pt>
                <c:pt idx="21">
                  <c:v>0.33639999999999998</c:v>
                </c:pt>
                <c:pt idx="22">
                  <c:v>0.46239999999999998</c:v>
                </c:pt>
                <c:pt idx="23">
                  <c:v>0.40799999999999997</c:v>
                </c:pt>
                <c:pt idx="24">
                  <c:v>0.29920000000000002</c:v>
                </c:pt>
                <c:pt idx="25">
                  <c:v>0.38969999999999999</c:v>
                </c:pt>
                <c:pt idx="26">
                  <c:v>0.33500000000000002</c:v>
                </c:pt>
                <c:pt idx="27">
                  <c:v>0.13</c:v>
                </c:pt>
                <c:pt idx="28">
                  <c:v>9.4799999999999995E-2</c:v>
                </c:pt>
                <c:pt idx="29">
                  <c:v>9.3899999999999997E-2</c:v>
                </c:pt>
                <c:pt idx="30">
                  <c:v>0.123</c:v>
                </c:pt>
                <c:pt idx="31">
                  <c:v>0.15060000000000001</c:v>
                </c:pt>
              </c:numCache>
            </c:numRef>
          </c:val>
          <c:smooth val="0"/>
          <c:extLst>
            <c:ext xmlns:c16="http://schemas.microsoft.com/office/drawing/2014/chart" uri="{C3380CC4-5D6E-409C-BE32-E72D297353CC}">
              <c16:uniqueId val="{00000003-377D-4BCF-AC16-33E2E2858EE6}"/>
            </c:ext>
          </c:extLst>
        </c:ser>
        <c:ser>
          <c:idx val="1"/>
          <c:order val="1"/>
          <c:tx>
            <c:strRef>
              <c:f>Sheet1!$C$1</c:f>
              <c:strCache>
                <c:ptCount val="1"/>
                <c:pt idx="0">
                  <c:v>% of donors who gave via a website or app in last four weeks</c:v>
                </c:pt>
              </c:strCache>
            </c:strRef>
          </c:tx>
          <c:spPr>
            <a:ln>
              <a:solidFill>
                <a:schemeClr val="accent5"/>
              </a:solidFill>
            </a:ln>
          </c:spPr>
          <c:marker>
            <c:symbol val="none"/>
          </c:marker>
          <c:cat>
            <c:numRef>
              <c:f>Sheet1!$A$2:$A$55</c:f>
              <c:numCache>
                <c:formatCode>mmm\-yy</c:formatCode>
                <c:ptCount val="3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numCache>
            </c:numRef>
          </c:cat>
          <c:val>
            <c:numRef>
              <c:f>Sheet1!$C$2:$C$55</c:f>
              <c:numCache>
                <c:formatCode>0%</c:formatCode>
                <c:ptCount val="32"/>
                <c:pt idx="0">
                  <c:v>0.18129999999999999</c:v>
                </c:pt>
                <c:pt idx="1">
                  <c:v>0.2064</c:v>
                </c:pt>
                <c:pt idx="2">
                  <c:v>0.17230000000000001</c:v>
                </c:pt>
                <c:pt idx="3">
                  <c:v>0.1646</c:v>
                </c:pt>
                <c:pt idx="4">
                  <c:v>0.1686</c:v>
                </c:pt>
                <c:pt idx="5">
                  <c:v>0.14180000000000001</c:v>
                </c:pt>
                <c:pt idx="6">
                  <c:v>0.20180000000000001</c:v>
                </c:pt>
                <c:pt idx="7">
                  <c:v>0.2072</c:v>
                </c:pt>
                <c:pt idx="8">
                  <c:v>0.19320000000000001</c:v>
                </c:pt>
                <c:pt idx="9">
                  <c:v>0.19159999999999999</c:v>
                </c:pt>
                <c:pt idx="10">
                  <c:v>0.19739999999999999</c:v>
                </c:pt>
                <c:pt idx="11">
                  <c:v>0.217</c:v>
                </c:pt>
                <c:pt idx="12">
                  <c:v>0.1835</c:v>
                </c:pt>
                <c:pt idx="13">
                  <c:v>0.17249999999999999</c:v>
                </c:pt>
                <c:pt idx="14">
                  <c:v>0.21279999999999999</c:v>
                </c:pt>
                <c:pt idx="15">
                  <c:v>0.20019999999999999</c:v>
                </c:pt>
                <c:pt idx="16">
                  <c:v>0.21560000000000001</c:v>
                </c:pt>
                <c:pt idx="17">
                  <c:v>0.21240000000000001</c:v>
                </c:pt>
                <c:pt idx="18">
                  <c:v>0.19220000000000001</c:v>
                </c:pt>
                <c:pt idx="19">
                  <c:v>0.19040000000000001</c:v>
                </c:pt>
                <c:pt idx="20">
                  <c:v>0.19170000000000001</c:v>
                </c:pt>
                <c:pt idx="21">
                  <c:v>0.21060000000000001</c:v>
                </c:pt>
                <c:pt idx="22">
                  <c:v>0.2412</c:v>
                </c:pt>
                <c:pt idx="23">
                  <c:v>0.2064</c:v>
                </c:pt>
                <c:pt idx="24">
                  <c:v>0.21099999999999999</c:v>
                </c:pt>
                <c:pt idx="25">
                  <c:v>0.21099999999999999</c:v>
                </c:pt>
                <c:pt idx="26">
                  <c:v>0.214</c:v>
                </c:pt>
                <c:pt idx="27">
                  <c:v>0.29649999999999999</c:v>
                </c:pt>
                <c:pt idx="28">
                  <c:v>0.32650000000000001</c:v>
                </c:pt>
                <c:pt idx="29">
                  <c:v>0.32919999999999999</c:v>
                </c:pt>
                <c:pt idx="30">
                  <c:v>0.29670000000000002</c:v>
                </c:pt>
                <c:pt idx="31">
                  <c:v>0.28210000000000002</c:v>
                </c:pt>
              </c:numCache>
            </c:numRef>
          </c:val>
          <c:smooth val="0"/>
          <c:extLst>
            <c:ext xmlns:c16="http://schemas.microsoft.com/office/drawing/2014/chart" uri="{C3380CC4-5D6E-409C-BE32-E72D297353CC}">
              <c16:uniqueId val="{00000000-56FA-4007-B623-21FABB0377AA}"/>
            </c:ext>
          </c:extLst>
        </c:ser>
        <c:dLbls>
          <c:showLegendKey val="0"/>
          <c:showVal val="0"/>
          <c:showCatName val="0"/>
          <c:showSerName val="0"/>
          <c:showPercent val="0"/>
          <c:showBubbleSize val="0"/>
        </c:dLbls>
        <c:smooth val="0"/>
        <c:axId val="201599232"/>
        <c:axId val="201601024"/>
      </c:lineChart>
      <c:dateAx>
        <c:axId val="201599232"/>
        <c:scaling>
          <c:orientation val="minMax"/>
        </c:scaling>
        <c:delete val="0"/>
        <c:axPos val="b"/>
        <c:numFmt formatCode="mmm\-yy" sourceLinked="1"/>
        <c:majorTickMark val="out"/>
        <c:minorTickMark val="none"/>
        <c:tickLblPos val="nextTo"/>
        <c:txPr>
          <a:bodyPr/>
          <a:lstStyle/>
          <a:p>
            <a:pPr>
              <a:defRPr sz="900">
                <a:solidFill>
                  <a:srgbClr val="444444"/>
                </a:solidFill>
              </a:defRPr>
            </a:pPr>
            <a:endParaRPr lang="en-US"/>
          </a:p>
        </c:txPr>
        <c:crossAx val="201601024"/>
        <c:crosses val="autoZero"/>
        <c:auto val="1"/>
        <c:lblOffset val="100"/>
        <c:baseTimeUnit val="months"/>
      </c:dateAx>
      <c:valAx>
        <c:axId val="201601024"/>
        <c:scaling>
          <c:orientation val="minMax"/>
          <c:max val="0.60000000000000009"/>
        </c:scaling>
        <c:delete val="0"/>
        <c:axPos val="l"/>
        <c:numFmt formatCode="0%" sourceLinked="1"/>
        <c:majorTickMark val="out"/>
        <c:minorTickMark val="none"/>
        <c:tickLblPos val="nextTo"/>
        <c:txPr>
          <a:bodyPr/>
          <a:lstStyle/>
          <a:p>
            <a:pPr>
              <a:defRPr sz="10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201599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7900818244832E-2"/>
          <c:y val="0.13894065236927322"/>
          <c:w val="0.96704189053566714"/>
          <c:h val="0.53893867788600081"/>
        </c:manualLayout>
      </c:layout>
      <c:lineChart>
        <c:grouping val="standard"/>
        <c:varyColors val="0"/>
        <c:ser>
          <c:idx val="0"/>
          <c:order val="0"/>
          <c:tx>
            <c:strRef>
              <c:f>Sheet1!$B$1</c:f>
              <c:strCache>
                <c:ptCount val="1"/>
                <c:pt idx="0">
                  <c:v>% who think charities are trustworthy</c:v>
                </c:pt>
              </c:strCache>
            </c:strRef>
          </c:tx>
          <c:spPr>
            <a:ln>
              <a:solidFill>
                <a:schemeClr val="accent3"/>
              </a:solidFill>
            </a:ln>
          </c:spPr>
          <c:marker>
            <c:symbol val="none"/>
          </c:marker>
          <c:cat>
            <c:numRef>
              <c:f>Sheet1!$A$3:$A$58</c:f>
              <c:numCache>
                <c:formatCode>mmm\-yy</c:formatCode>
                <c:ptCount val="56"/>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pt idx="19">
                  <c:v>43101</c:v>
                </c:pt>
                <c:pt idx="20">
                  <c:v>43132</c:v>
                </c:pt>
                <c:pt idx="21">
                  <c:v>43160</c:v>
                </c:pt>
                <c:pt idx="22">
                  <c:v>43191</c:v>
                </c:pt>
                <c:pt idx="23">
                  <c:v>43221</c:v>
                </c:pt>
                <c:pt idx="24">
                  <c:v>43252</c:v>
                </c:pt>
                <c:pt idx="25">
                  <c:v>43282</c:v>
                </c:pt>
                <c:pt idx="26">
                  <c:v>43313</c:v>
                </c:pt>
                <c:pt idx="27">
                  <c:v>43344</c:v>
                </c:pt>
                <c:pt idx="28">
                  <c:v>43374</c:v>
                </c:pt>
                <c:pt idx="29">
                  <c:v>43405</c:v>
                </c:pt>
                <c:pt idx="30">
                  <c:v>43435</c:v>
                </c:pt>
                <c:pt idx="31">
                  <c:v>43466</c:v>
                </c:pt>
                <c:pt idx="32">
                  <c:v>43497</c:v>
                </c:pt>
                <c:pt idx="33">
                  <c:v>43525</c:v>
                </c:pt>
                <c:pt idx="34">
                  <c:v>43556</c:v>
                </c:pt>
                <c:pt idx="35">
                  <c:v>43586</c:v>
                </c:pt>
                <c:pt idx="36">
                  <c:v>43617</c:v>
                </c:pt>
                <c:pt idx="37">
                  <c:v>43647</c:v>
                </c:pt>
                <c:pt idx="38">
                  <c:v>43678</c:v>
                </c:pt>
                <c:pt idx="39">
                  <c:v>43709</c:v>
                </c:pt>
                <c:pt idx="40">
                  <c:v>43739</c:v>
                </c:pt>
                <c:pt idx="41">
                  <c:v>43770</c:v>
                </c:pt>
                <c:pt idx="42">
                  <c:v>43800</c:v>
                </c:pt>
                <c:pt idx="43">
                  <c:v>43831</c:v>
                </c:pt>
                <c:pt idx="44">
                  <c:v>43862</c:v>
                </c:pt>
                <c:pt idx="45">
                  <c:v>43891</c:v>
                </c:pt>
                <c:pt idx="46">
                  <c:v>43922</c:v>
                </c:pt>
                <c:pt idx="47">
                  <c:v>43952</c:v>
                </c:pt>
                <c:pt idx="48">
                  <c:v>43983</c:v>
                </c:pt>
                <c:pt idx="49">
                  <c:v>44013</c:v>
                </c:pt>
                <c:pt idx="50">
                  <c:v>44044</c:v>
                </c:pt>
                <c:pt idx="51">
                  <c:v>44075</c:v>
                </c:pt>
                <c:pt idx="52">
                  <c:v>44105</c:v>
                </c:pt>
                <c:pt idx="53">
                  <c:v>44136</c:v>
                </c:pt>
                <c:pt idx="54">
                  <c:v>44166</c:v>
                </c:pt>
              </c:numCache>
            </c:numRef>
          </c:cat>
          <c:val>
            <c:numRef>
              <c:f>Sheet1!$B$3:$B$58</c:f>
              <c:numCache>
                <c:formatCode>0%</c:formatCode>
                <c:ptCount val="56"/>
                <c:pt idx="0">
                  <c:v>0.4995</c:v>
                </c:pt>
                <c:pt idx="1">
                  <c:v>0.49669999999999997</c:v>
                </c:pt>
                <c:pt idx="2">
                  <c:v>0.48409999999999997</c:v>
                </c:pt>
                <c:pt idx="3">
                  <c:v>0.50049999999999994</c:v>
                </c:pt>
                <c:pt idx="4">
                  <c:v>0.49559999999999998</c:v>
                </c:pt>
                <c:pt idx="5">
                  <c:v>0.52929999999999999</c:v>
                </c:pt>
                <c:pt idx="6">
                  <c:v>0.4652</c:v>
                </c:pt>
                <c:pt idx="7">
                  <c:v>0.48549999999999999</c:v>
                </c:pt>
                <c:pt idx="8">
                  <c:v>0.52010000000000001</c:v>
                </c:pt>
                <c:pt idx="9">
                  <c:v>0.5071</c:v>
                </c:pt>
                <c:pt idx="10">
                  <c:v>0.51219999999999999</c:v>
                </c:pt>
                <c:pt idx="11">
                  <c:v>0.53410000000000002</c:v>
                </c:pt>
                <c:pt idx="12">
                  <c:v>0.51329999999999998</c:v>
                </c:pt>
                <c:pt idx="13">
                  <c:v>0.49919999999999998</c:v>
                </c:pt>
                <c:pt idx="14">
                  <c:v>0.53749999999999998</c:v>
                </c:pt>
                <c:pt idx="15">
                  <c:v>0.4829</c:v>
                </c:pt>
                <c:pt idx="16">
                  <c:v>0.4995</c:v>
                </c:pt>
                <c:pt idx="17">
                  <c:v>0.50319999999999998</c:v>
                </c:pt>
                <c:pt idx="18">
                  <c:v>0.4778</c:v>
                </c:pt>
                <c:pt idx="19">
                  <c:v>0.49680000000000002</c:v>
                </c:pt>
                <c:pt idx="20">
                  <c:v>0.48920000000000002</c:v>
                </c:pt>
                <c:pt idx="21">
                  <c:v>0.46579999999999999</c:v>
                </c:pt>
                <c:pt idx="22">
                  <c:v>0.48209999999999997</c:v>
                </c:pt>
                <c:pt idx="23">
                  <c:v>0.48649999999999999</c:v>
                </c:pt>
                <c:pt idx="24">
                  <c:v>0.4662</c:v>
                </c:pt>
                <c:pt idx="25">
                  <c:v>0.49390000000000001</c:v>
                </c:pt>
                <c:pt idx="26">
                  <c:v>0.46910000000000002</c:v>
                </c:pt>
                <c:pt idx="27">
                  <c:v>0.44550000000000001</c:v>
                </c:pt>
                <c:pt idx="28">
                  <c:v>0.51900000000000002</c:v>
                </c:pt>
                <c:pt idx="29">
                  <c:v>0.51490000000000002</c:v>
                </c:pt>
                <c:pt idx="30">
                  <c:v>0.48949999999999999</c:v>
                </c:pt>
                <c:pt idx="31">
                  <c:v>0.46689999999999998</c:v>
                </c:pt>
                <c:pt idx="32">
                  <c:v>0.51039999999999996</c:v>
                </c:pt>
                <c:pt idx="33">
                  <c:v>0.49880000000000002</c:v>
                </c:pt>
                <c:pt idx="34">
                  <c:v>0.48820000000000002</c:v>
                </c:pt>
                <c:pt idx="35">
                  <c:v>0.49959999999999999</c:v>
                </c:pt>
                <c:pt idx="36">
                  <c:v>0.46410000000000001</c:v>
                </c:pt>
                <c:pt idx="37">
                  <c:v>0.47760000000000002</c:v>
                </c:pt>
                <c:pt idx="38">
                  <c:v>0.52949999999999997</c:v>
                </c:pt>
                <c:pt idx="39">
                  <c:v>0.49580000000000002</c:v>
                </c:pt>
                <c:pt idx="40">
                  <c:v>0.47639999999999999</c:v>
                </c:pt>
                <c:pt idx="41">
                  <c:v>0.56120000000000003</c:v>
                </c:pt>
                <c:pt idx="42">
                  <c:v>0.51690000000000003</c:v>
                </c:pt>
                <c:pt idx="43">
                  <c:v>0.51729999999999998</c:v>
                </c:pt>
                <c:pt idx="44">
                  <c:v>0.51759999999999995</c:v>
                </c:pt>
                <c:pt idx="45">
                  <c:v>0.55069999999999997</c:v>
                </c:pt>
                <c:pt idx="46">
                  <c:v>0.54630000000000001</c:v>
                </c:pt>
                <c:pt idx="47">
                  <c:v>0.54649999999999999</c:v>
                </c:pt>
                <c:pt idx="48">
                  <c:v>0.55349999999999999</c:v>
                </c:pt>
                <c:pt idx="49">
                  <c:v>0.55530000000000002</c:v>
                </c:pt>
                <c:pt idx="50">
                  <c:v>0.55600000000000005</c:v>
                </c:pt>
                <c:pt idx="51">
                  <c:v>0.52810000000000001</c:v>
                </c:pt>
                <c:pt idx="52">
                  <c:v>0.55600000000000005</c:v>
                </c:pt>
                <c:pt idx="53">
                  <c:v>0.54669999999999996</c:v>
                </c:pt>
                <c:pt idx="54">
                  <c:v>0.56200000000000006</c:v>
                </c:pt>
              </c:numCache>
            </c:numRef>
          </c:val>
          <c:smooth val="0"/>
          <c:extLst>
            <c:ext xmlns:c16="http://schemas.microsoft.com/office/drawing/2014/chart" uri="{C3380CC4-5D6E-409C-BE32-E72D297353CC}">
              <c16:uniqueId val="{00000003-3207-4057-ADBC-5474EA3A0829}"/>
            </c:ext>
          </c:extLst>
        </c:ser>
        <c:dLbls>
          <c:showLegendKey val="0"/>
          <c:showVal val="0"/>
          <c:showCatName val="0"/>
          <c:showSerName val="0"/>
          <c:showPercent val="0"/>
          <c:showBubbleSize val="0"/>
        </c:dLbls>
        <c:smooth val="0"/>
        <c:axId val="201599232"/>
        <c:axId val="201601024"/>
      </c:lineChart>
      <c:dateAx>
        <c:axId val="201599232"/>
        <c:scaling>
          <c:orientation val="minMax"/>
        </c:scaling>
        <c:delete val="0"/>
        <c:axPos val="b"/>
        <c:numFmt formatCode="mmm\-yy" sourceLinked="1"/>
        <c:majorTickMark val="out"/>
        <c:minorTickMark val="none"/>
        <c:tickLblPos val="nextTo"/>
        <c:txPr>
          <a:bodyPr/>
          <a:lstStyle/>
          <a:p>
            <a:pPr>
              <a:defRPr sz="7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201601024"/>
        <c:crosses val="autoZero"/>
        <c:auto val="1"/>
        <c:lblOffset val="100"/>
        <c:baseTimeUnit val="months"/>
      </c:dateAx>
      <c:valAx>
        <c:axId val="201601024"/>
        <c:scaling>
          <c:orientation val="minMax"/>
          <c:min val="0.30000000000000004"/>
        </c:scaling>
        <c:delete val="0"/>
        <c:axPos val="l"/>
        <c:numFmt formatCode="0%" sourceLinked="1"/>
        <c:majorTickMark val="out"/>
        <c:minorTickMark val="none"/>
        <c:tickLblPos val="nextTo"/>
        <c:txPr>
          <a:bodyPr/>
          <a:lstStyle/>
          <a:p>
            <a:pPr>
              <a:defRPr sz="10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201599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80184181230893"/>
          <c:y val="0.11414244855342583"/>
          <c:w val="0.46766874964539146"/>
          <c:h val="0.88557895611548654"/>
        </c:manualLayout>
      </c:layout>
      <c:barChart>
        <c:barDir val="bar"/>
        <c:grouping val="clustered"/>
        <c:varyColors val="0"/>
        <c:ser>
          <c:idx val="0"/>
          <c:order val="0"/>
          <c:tx>
            <c:strRef>
              <c:f>Sheet1!$B$1</c:f>
              <c:strCache>
                <c:ptCount val="1"/>
                <c:pt idx="0">
                  <c:v>UK</c:v>
                </c:pt>
              </c:strCache>
            </c:strRef>
          </c:tx>
          <c:spPr>
            <a:solidFill>
              <a:srgbClr val="A389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Given to new or 
different causes</c:v>
                </c:pt>
                <c:pt idx="1">
                  <c:v>Refocussed my giving 
towards charities which are 
responding to the crisis</c:v>
                </c:pt>
                <c:pt idx="2">
                  <c:v>Given to non-charity 
appeals to people/groups 
responding to the crisis</c:v>
                </c:pt>
              </c:strCache>
            </c:strRef>
          </c:cat>
          <c:val>
            <c:numRef>
              <c:f>Sheet1!$B$2:$B$4</c:f>
              <c:numCache>
                <c:formatCode>0%</c:formatCode>
                <c:ptCount val="3"/>
                <c:pt idx="0">
                  <c:v>0.11</c:v>
                </c:pt>
                <c:pt idx="1">
                  <c:v>0.05</c:v>
                </c:pt>
                <c:pt idx="2">
                  <c:v>0.05</c:v>
                </c:pt>
              </c:numCache>
            </c:numRef>
          </c:val>
          <c:extLst>
            <c:ext xmlns:c16="http://schemas.microsoft.com/office/drawing/2014/chart" uri="{C3380CC4-5D6E-409C-BE32-E72D297353CC}">
              <c16:uniqueId val="{00000000-6FA2-4B5F-9399-EAB214CA3AE5}"/>
            </c:ext>
          </c:extLst>
        </c:ser>
        <c:ser>
          <c:idx val="1"/>
          <c:order val="1"/>
          <c:tx>
            <c:strRef>
              <c:f>Sheet1!$C$1</c:f>
              <c:strCache>
                <c:ptCount val="1"/>
                <c:pt idx="0">
                  <c:v>London</c:v>
                </c:pt>
              </c:strCache>
            </c:strRef>
          </c:tx>
          <c:spPr>
            <a:solidFill>
              <a:srgbClr val="709F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Given to new or 
different causes</c:v>
                </c:pt>
                <c:pt idx="1">
                  <c:v>Refocussed my giving 
towards charities which are 
responding to the crisis</c:v>
                </c:pt>
                <c:pt idx="2">
                  <c:v>Given to non-charity 
appeals to people/groups 
responding to the crisis</c:v>
                </c:pt>
              </c:strCache>
            </c:strRef>
          </c:cat>
          <c:val>
            <c:numRef>
              <c:f>Sheet1!$C$2:$C$4</c:f>
              <c:numCache>
                <c:formatCode>0%</c:formatCode>
                <c:ptCount val="3"/>
                <c:pt idx="0">
                  <c:v>0.17</c:v>
                </c:pt>
                <c:pt idx="1">
                  <c:v>0.08</c:v>
                </c:pt>
                <c:pt idx="2">
                  <c:v>0.08</c:v>
                </c:pt>
              </c:numCache>
            </c:numRef>
          </c:val>
          <c:extLst>
            <c:ext xmlns:c16="http://schemas.microsoft.com/office/drawing/2014/chart" uri="{C3380CC4-5D6E-409C-BE32-E72D297353CC}">
              <c16:uniqueId val="{00000001-6FA2-4B5F-9399-EAB214CA3AE5}"/>
            </c:ext>
          </c:extLst>
        </c:ser>
        <c:dLbls>
          <c:showLegendKey val="0"/>
          <c:showVal val="0"/>
          <c:showCatName val="0"/>
          <c:showSerName val="0"/>
          <c:showPercent val="0"/>
          <c:showBubbleSize val="0"/>
        </c:dLbls>
        <c:gapWidth val="250"/>
        <c:overlap val="-12"/>
        <c:axId val="457699336"/>
        <c:axId val="457699008"/>
      </c:barChart>
      <c:catAx>
        <c:axId val="457699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457699008"/>
        <c:crosses val="autoZero"/>
        <c:auto val="1"/>
        <c:lblAlgn val="ctr"/>
        <c:lblOffset val="100"/>
        <c:noMultiLvlLbl val="0"/>
      </c:catAx>
      <c:valAx>
        <c:axId val="457699008"/>
        <c:scaling>
          <c:orientation val="minMax"/>
        </c:scaling>
        <c:delete val="1"/>
        <c:axPos val="t"/>
        <c:numFmt formatCode="0%" sourceLinked="1"/>
        <c:majorTickMark val="none"/>
        <c:minorTickMark val="none"/>
        <c:tickLblPos val="nextTo"/>
        <c:crossAx val="457699336"/>
        <c:crosses val="autoZero"/>
        <c:crossBetween val="between"/>
      </c:valAx>
      <c:spPr>
        <a:noFill/>
        <a:ln>
          <a:noFill/>
        </a:ln>
        <a:effectLst/>
      </c:spPr>
    </c:plotArea>
    <c:legend>
      <c:legendPos val="l"/>
      <c:layout>
        <c:manualLayout>
          <c:xMode val="edge"/>
          <c:yMode val="edge"/>
          <c:x val="1.2423526833839731E-2"/>
          <c:y val="5.0469054822491415E-2"/>
          <c:w val="0.13770085516906758"/>
          <c:h val="0.2416207408607263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25288108443166"/>
          <c:y val="0.11414244855342583"/>
          <c:w val="0.49562168502153087"/>
          <c:h val="0.88557895611548654"/>
        </c:manualLayout>
      </c:layout>
      <c:barChart>
        <c:barDir val="bar"/>
        <c:grouping val="clustered"/>
        <c:varyColors val="0"/>
        <c:ser>
          <c:idx val="0"/>
          <c:order val="0"/>
          <c:tx>
            <c:strRef>
              <c:f>Sheet1!$B$1</c:f>
              <c:strCache>
                <c:ptCount val="1"/>
                <c:pt idx="0">
                  <c:v>UK 
[Net 'likely']</c:v>
                </c:pt>
              </c:strCache>
            </c:strRef>
          </c:tx>
          <c:spPr>
            <a:solidFill>
              <a:srgbClr val="A389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Contact a charity
 and offer to help</c:v>
                </c:pt>
                <c:pt idx="1">
                  <c:v>Volunteer for a 
national charity</c:v>
                </c:pt>
              </c:strCache>
            </c:strRef>
          </c:cat>
          <c:val>
            <c:numRef>
              <c:f>Sheet1!$B$2:$B$3</c:f>
              <c:numCache>
                <c:formatCode>0%</c:formatCode>
                <c:ptCount val="2"/>
                <c:pt idx="0">
                  <c:v>0.10059999999999999</c:v>
                </c:pt>
                <c:pt idx="1">
                  <c:v>8.7800000000000003E-2</c:v>
                </c:pt>
              </c:numCache>
            </c:numRef>
          </c:val>
          <c:extLst>
            <c:ext xmlns:c16="http://schemas.microsoft.com/office/drawing/2014/chart" uri="{C3380CC4-5D6E-409C-BE32-E72D297353CC}">
              <c16:uniqueId val="{00000000-7112-4263-9DD9-3564241F8043}"/>
            </c:ext>
          </c:extLst>
        </c:ser>
        <c:ser>
          <c:idx val="1"/>
          <c:order val="1"/>
          <c:tx>
            <c:strRef>
              <c:f>Sheet1!$C$1</c:f>
              <c:strCache>
                <c:ptCount val="1"/>
                <c:pt idx="0">
                  <c:v>London 
[Net 'likely']</c:v>
                </c:pt>
              </c:strCache>
            </c:strRef>
          </c:tx>
          <c:spPr>
            <a:solidFill>
              <a:srgbClr val="709F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Contact a charity
 and offer to help</c:v>
                </c:pt>
                <c:pt idx="1">
                  <c:v>Volunteer for a 
national charity</c:v>
                </c:pt>
              </c:strCache>
            </c:strRef>
          </c:cat>
          <c:val>
            <c:numRef>
              <c:f>Sheet1!$C$2:$C$3</c:f>
              <c:numCache>
                <c:formatCode>0%</c:formatCode>
                <c:ptCount val="2"/>
                <c:pt idx="0">
                  <c:v>0.1467</c:v>
                </c:pt>
                <c:pt idx="1">
                  <c:v>0.12640000000000001</c:v>
                </c:pt>
              </c:numCache>
            </c:numRef>
          </c:val>
          <c:extLst>
            <c:ext xmlns:c16="http://schemas.microsoft.com/office/drawing/2014/chart" uri="{C3380CC4-5D6E-409C-BE32-E72D297353CC}">
              <c16:uniqueId val="{00000001-7112-4263-9DD9-3564241F8043}"/>
            </c:ext>
          </c:extLst>
        </c:ser>
        <c:dLbls>
          <c:showLegendKey val="0"/>
          <c:showVal val="0"/>
          <c:showCatName val="0"/>
          <c:showSerName val="0"/>
          <c:showPercent val="0"/>
          <c:showBubbleSize val="0"/>
        </c:dLbls>
        <c:gapWidth val="400"/>
        <c:overlap val="-12"/>
        <c:axId val="457699336"/>
        <c:axId val="457699008"/>
      </c:barChart>
      <c:catAx>
        <c:axId val="457699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457699008"/>
        <c:crosses val="autoZero"/>
        <c:auto val="1"/>
        <c:lblAlgn val="ctr"/>
        <c:lblOffset val="100"/>
        <c:noMultiLvlLbl val="0"/>
      </c:catAx>
      <c:valAx>
        <c:axId val="457699008"/>
        <c:scaling>
          <c:orientation val="minMax"/>
        </c:scaling>
        <c:delete val="1"/>
        <c:axPos val="t"/>
        <c:numFmt formatCode="0%" sourceLinked="1"/>
        <c:majorTickMark val="none"/>
        <c:minorTickMark val="none"/>
        <c:tickLblPos val="nextTo"/>
        <c:crossAx val="457699336"/>
        <c:crosses val="autoZero"/>
        <c:crossBetween val="between"/>
      </c:valAx>
      <c:spPr>
        <a:noFill/>
        <a:ln>
          <a:noFill/>
        </a:ln>
        <a:effectLst/>
      </c:spPr>
    </c:plotArea>
    <c:legend>
      <c:legendPos val="l"/>
      <c:layout>
        <c:manualLayout>
          <c:xMode val="edge"/>
          <c:yMode val="edge"/>
          <c:x val="1.8250780089117458E-2"/>
          <c:y val="0"/>
          <c:w val="0.17896638311692667"/>
          <c:h val="0.292371591780571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Internet</a:t>
            </a:r>
            <a:r>
              <a:rPr lang="en-GB" baseline="0"/>
              <a:t> sales as percentage of total sales (ratio) (%) </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data!$A$48:$A$78</c:f>
              <c:strCache>
                <c:ptCount val="31"/>
                <c:pt idx="0">
                  <c:v>2013 Q2</c:v>
                </c:pt>
                <c:pt idx="1">
                  <c:v>2013 Q3</c:v>
                </c:pt>
                <c:pt idx="2">
                  <c:v>2013 Q4</c:v>
                </c:pt>
                <c:pt idx="3">
                  <c:v>2014 Q1</c:v>
                </c:pt>
                <c:pt idx="4">
                  <c:v>2014 Q2</c:v>
                </c:pt>
                <c:pt idx="5">
                  <c:v>2014 Q3</c:v>
                </c:pt>
                <c:pt idx="6">
                  <c:v>2014 Q4</c:v>
                </c:pt>
                <c:pt idx="7">
                  <c:v>2015 Q1</c:v>
                </c:pt>
                <c:pt idx="8">
                  <c:v>2015 Q2</c:v>
                </c:pt>
                <c:pt idx="9">
                  <c:v>2015 Q3</c:v>
                </c:pt>
                <c:pt idx="10">
                  <c:v>2015 Q4</c:v>
                </c:pt>
                <c:pt idx="11">
                  <c:v>2016 Q1</c:v>
                </c:pt>
                <c:pt idx="12">
                  <c:v>2016 Q2</c:v>
                </c:pt>
                <c:pt idx="13">
                  <c:v>2016 Q3</c:v>
                </c:pt>
                <c:pt idx="14">
                  <c:v>2016 Q4</c:v>
                </c:pt>
                <c:pt idx="15">
                  <c:v>2017 Q1</c:v>
                </c:pt>
                <c:pt idx="16">
                  <c:v>2017 Q2</c:v>
                </c:pt>
                <c:pt idx="17">
                  <c:v>2017 Q3</c:v>
                </c:pt>
                <c:pt idx="18">
                  <c:v>2017 Q4</c:v>
                </c:pt>
                <c:pt idx="19">
                  <c:v>2018 Q1</c:v>
                </c:pt>
                <c:pt idx="20">
                  <c:v>2018 Q2</c:v>
                </c:pt>
                <c:pt idx="21">
                  <c:v>2018 Q3</c:v>
                </c:pt>
                <c:pt idx="22">
                  <c:v>2018 Q4</c:v>
                </c:pt>
                <c:pt idx="23">
                  <c:v>2019 Q1</c:v>
                </c:pt>
                <c:pt idx="24">
                  <c:v>2019 Q2</c:v>
                </c:pt>
                <c:pt idx="25">
                  <c:v>2019 Q3</c:v>
                </c:pt>
                <c:pt idx="26">
                  <c:v>2019 Q4</c:v>
                </c:pt>
                <c:pt idx="27">
                  <c:v>2020 Q1</c:v>
                </c:pt>
                <c:pt idx="28">
                  <c:v>2020 Q2</c:v>
                </c:pt>
                <c:pt idx="29">
                  <c:v>2020 Q3</c:v>
                </c:pt>
                <c:pt idx="30">
                  <c:v>2020 Q4</c:v>
                </c:pt>
              </c:strCache>
            </c:strRef>
          </c:cat>
          <c:val>
            <c:numRef>
              <c:f>data!$B$48:$B$78</c:f>
              <c:numCache>
                <c:formatCode>0.0</c:formatCode>
                <c:ptCount val="31"/>
                <c:pt idx="0">
                  <c:v>9.8000000000000007</c:v>
                </c:pt>
                <c:pt idx="1">
                  <c:v>9.8000000000000007</c:v>
                </c:pt>
                <c:pt idx="2">
                  <c:v>11.6</c:v>
                </c:pt>
                <c:pt idx="3">
                  <c:v>10.9</c:v>
                </c:pt>
                <c:pt idx="4">
                  <c:v>10.7</c:v>
                </c:pt>
                <c:pt idx="5">
                  <c:v>10.7</c:v>
                </c:pt>
                <c:pt idx="6">
                  <c:v>12.7</c:v>
                </c:pt>
                <c:pt idx="7">
                  <c:v>12</c:v>
                </c:pt>
                <c:pt idx="8">
                  <c:v>11.9</c:v>
                </c:pt>
                <c:pt idx="9">
                  <c:v>11.8</c:v>
                </c:pt>
                <c:pt idx="10">
                  <c:v>14.1</c:v>
                </c:pt>
                <c:pt idx="11">
                  <c:v>13.4</c:v>
                </c:pt>
                <c:pt idx="12">
                  <c:v>13.7</c:v>
                </c:pt>
                <c:pt idx="13">
                  <c:v>14</c:v>
                </c:pt>
                <c:pt idx="14">
                  <c:v>17.2</c:v>
                </c:pt>
                <c:pt idx="15">
                  <c:v>15.7</c:v>
                </c:pt>
                <c:pt idx="16">
                  <c:v>15.5</c:v>
                </c:pt>
                <c:pt idx="17">
                  <c:v>15.7</c:v>
                </c:pt>
                <c:pt idx="18">
                  <c:v>18.100000000000001</c:v>
                </c:pt>
                <c:pt idx="19">
                  <c:v>17.3</c:v>
                </c:pt>
                <c:pt idx="20">
                  <c:v>17.399999999999999</c:v>
                </c:pt>
                <c:pt idx="21">
                  <c:v>17</c:v>
                </c:pt>
                <c:pt idx="22">
                  <c:v>19.899999999999999</c:v>
                </c:pt>
                <c:pt idx="23">
                  <c:v>18.899999999999999</c:v>
                </c:pt>
                <c:pt idx="24">
                  <c:v>18.399999999999999</c:v>
                </c:pt>
                <c:pt idx="25">
                  <c:v>18.3</c:v>
                </c:pt>
                <c:pt idx="26">
                  <c:v>20.8</c:v>
                </c:pt>
                <c:pt idx="27">
                  <c:v>20.6</c:v>
                </c:pt>
                <c:pt idx="28">
                  <c:v>31.4</c:v>
                </c:pt>
                <c:pt idx="29">
                  <c:v>27</c:v>
                </c:pt>
                <c:pt idx="30">
                  <c:v>31.9</c:v>
                </c:pt>
              </c:numCache>
            </c:numRef>
          </c:val>
          <c:smooth val="0"/>
          <c:extLst>
            <c:ext xmlns:c16="http://schemas.microsoft.com/office/drawing/2014/chart" uri="{C3380CC4-5D6E-409C-BE32-E72D297353CC}">
              <c16:uniqueId val="{00000000-7439-4787-883E-F76459DE0F48}"/>
            </c:ext>
          </c:extLst>
        </c:ser>
        <c:dLbls>
          <c:showLegendKey val="0"/>
          <c:showVal val="0"/>
          <c:showCatName val="0"/>
          <c:showSerName val="0"/>
          <c:showPercent val="0"/>
          <c:showBubbleSize val="0"/>
        </c:dLbls>
        <c:smooth val="0"/>
        <c:axId val="293131376"/>
        <c:axId val="293129408"/>
      </c:lineChart>
      <c:catAx>
        <c:axId val="29313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129408"/>
        <c:crosses val="autoZero"/>
        <c:auto val="1"/>
        <c:lblAlgn val="ctr"/>
        <c:lblOffset val="100"/>
        <c:noMultiLvlLbl val="0"/>
      </c:catAx>
      <c:valAx>
        <c:axId val="293129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13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16078901903327"/>
          <c:y val="4.2993505118596828E-2"/>
          <c:w val="0.55783921098096678"/>
          <c:h val="0.58270940945327765"/>
        </c:manualLayout>
      </c:layout>
      <c:barChart>
        <c:barDir val="bar"/>
        <c:grouping val="percentStacked"/>
        <c:varyColors val="0"/>
        <c:ser>
          <c:idx val="0"/>
          <c:order val="0"/>
          <c:tx>
            <c:strRef>
              <c:f>'Final tables'!$D$3</c:f>
              <c:strCache>
                <c:ptCount val="1"/>
                <c:pt idx="0">
                  <c:v>Strongly agree</c:v>
                </c:pt>
              </c:strCache>
            </c:strRef>
          </c:tx>
          <c:spPr>
            <a:solidFill>
              <a:srgbClr val="709F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 tables'!$B$4:$B$6</c:f>
              <c:strCache>
                <c:ptCount val="3"/>
                <c:pt idx="0">
                  <c:v>Your organisation needs to shift to a more online fundraising approach because of the pandemic</c:v>
                </c:pt>
                <c:pt idx="1">
                  <c:v>Your donors are likely to be open to online ways of donating</c:v>
                </c:pt>
                <c:pt idx="2">
                  <c:v>You have already changed your fundraising methods because of the pandemic</c:v>
                </c:pt>
              </c:strCache>
            </c:strRef>
          </c:cat>
          <c:val>
            <c:numRef>
              <c:f>'Final tables'!$D$4:$D$6</c:f>
              <c:numCache>
                <c:formatCode>0%</c:formatCode>
                <c:ptCount val="3"/>
                <c:pt idx="0">
                  <c:v>0.24399999999999999</c:v>
                </c:pt>
                <c:pt idx="1">
                  <c:v>0.11600000000000001</c:v>
                </c:pt>
                <c:pt idx="2">
                  <c:v>0.14699999999999999</c:v>
                </c:pt>
              </c:numCache>
            </c:numRef>
          </c:val>
          <c:extLst>
            <c:ext xmlns:c16="http://schemas.microsoft.com/office/drawing/2014/chart" uri="{C3380CC4-5D6E-409C-BE32-E72D297353CC}">
              <c16:uniqueId val="{00000000-90DA-483B-B2D3-CB36677227AF}"/>
            </c:ext>
          </c:extLst>
        </c:ser>
        <c:ser>
          <c:idx val="1"/>
          <c:order val="1"/>
          <c:tx>
            <c:strRef>
              <c:f>'Final tables'!$E$3</c:f>
              <c:strCache>
                <c:ptCount val="1"/>
                <c:pt idx="0">
                  <c:v>Slightly agree</c:v>
                </c:pt>
              </c:strCache>
            </c:strRef>
          </c:tx>
          <c:spPr>
            <a:solidFill>
              <a:srgbClr val="9DB8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 tables'!$B$4:$B$6</c:f>
              <c:strCache>
                <c:ptCount val="3"/>
                <c:pt idx="0">
                  <c:v>Your organisation needs to shift to a more online fundraising approach because of the pandemic</c:v>
                </c:pt>
                <c:pt idx="1">
                  <c:v>Your donors are likely to be open to online ways of donating</c:v>
                </c:pt>
                <c:pt idx="2">
                  <c:v>You have already changed your fundraising methods because of the pandemic</c:v>
                </c:pt>
              </c:strCache>
            </c:strRef>
          </c:cat>
          <c:val>
            <c:numRef>
              <c:f>'Final tables'!$E$4:$E$6</c:f>
              <c:numCache>
                <c:formatCode>0%</c:formatCode>
                <c:ptCount val="3"/>
                <c:pt idx="0">
                  <c:v>0.28199999999999997</c:v>
                </c:pt>
                <c:pt idx="1">
                  <c:v>0.34200000000000003</c:v>
                </c:pt>
                <c:pt idx="2">
                  <c:v>0.32300000000000001</c:v>
                </c:pt>
              </c:numCache>
            </c:numRef>
          </c:val>
          <c:extLst>
            <c:ext xmlns:c16="http://schemas.microsoft.com/office/drawing/2014/chart" uri="{C3380CC4-5D6E-409C-BE32-E72D297353CC}">
              <c16:uniqueId val="{00000001-90DA-483B-B2D3-CB36677227AF}"/>
            </c:ext>
          </c:extLst>
        </c:ser>
        <c:ser>
          <c:idx val="2"/>
          <c:order val="2"/>
          <c:tx>
            <c:strRef>
              <c:f>'Final tables'!$F$3</c:f>
              <c:strCache>
                <c:ptCount val="1"/>
                <c:pt idx="0">
                  <c:v>Slightly disagree</c:v>
                </c:pt>
              </c:strCache>
            </c:strRef>
          </c:tx>
          <c:spPr>
            <a:solidFill>
              <a:srgbClr val="967F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 tables'!$B$4:$B$6</c:f>
              <c:strCache>
                <c:ptCount val="3"/>
                <c:pt idx="0">
                  <c:v>Your organisation needs to shift to a more online fundraising approach because of the pandemic</c:v>
                </c:pt>
                <c:pt idx="1">
                  <c:v>Your donors are likely to be open to online ways of donating</c:v>
                </c:pt>
                <c:pt idx="2">
                  <c:v>You have already changed your fundraising methods because of the pandemic</c:v>
                </c:pt>
              </c:strCache>
            </c:strRef>
          </c:cat>
          <c:val>
            <c:numRef>
              <c:f>'Final tables'!$F$4:$F$6</c:f>
              <c:numCache>
                <c:formatCode>0%</c:formatCode>
                <c:ptCount val="3"/>
                <c:pt idx="0">
                  <c:v>7.3999999999999996E-2</c:v>
                </c:pt>
                <c:pt idx="1">
                  <c:v>0.14699999999999999</c:v>
                </c:pt>
                <c:pt idx="2">
                  <c:v>0.106</c:v>
                </c:pt>
              </c:numCache>
            </c:numRef>
          </c:val>
          <c:extLst>
            <c:ext xmlns:c16="http://schemas.microsoft.com/office/drawing/2014/chart" uri="{C3380CC4-5D6E-409C-BE32-E72D297353CC}">
              <c16:uniqueId val="{00000002-90DA-483B-B2D3-CB36677227AF}"/>
            </c:ext>
          </c:extLst>
        </c:ser>
        <c:ser>
          <c:idx val="3"/>
          <c:order val="3"/>
          <c:tx>
            <c:strRef>
              <c:f>'Final tables'!$G$3</c:f>
              <c:strCache>
                <c:ptCount val="1"/>
                <c:pt idx="0">
                  <c:v>Strongly disagree</c:v>
                </c:pt>
              </c:strCache>
            </c:strRef>
          </c:tx>
          <c:spPr>
            <a:solidFill>
              <a:srgbClr val="7658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 tables'!$B$4:$B$6</c:f>
              <c:strCache>
                <c:ptCount val="3"/>
                <c:pt idx="0">
                  <c:v>Your organisation needs to shift to a more online fundraising approach because of the pandemic</c:v>
                </c:pt>
                <c:pt idx="1">
                  <c:v>Your donors are likely to be open to online ways of donating</c:v>
                </c:pt>
                <c:pt idx="2">
                  <c:v>You have already changed your fundraising methods because of the pandemic</c:v>
                </c:pt>
              </c:strCache>
            </c:strRef>
          </c:cat>
          <c:val>
            <c:numRef>
              <c:f>'Final tables'!$G$4:$G$6</c:f>
              <c:numCache>
                <c:formatCode>0%</c:formatCode>
                <c:ptCount val="3"/>
                <c:pt idx="0">
                  <c:v>8.1000000000000003E-2</c:v>
                </c:pt>
                <c:pt idx="1">
                  <c:v>5.6000000000000001E-2</c:v>
                </c:pt>
                <c:pt idx="2">
                  <c:v>0.13200000000000001</c:v>
                </c:pt>
              </c:numCache>
            </c:numRef>
          </c:val>
          <c:extLst>
            <c:ext xmlns:c16="http://schemas.microsoft.com/office/drawing/2014/chart" uri="{C3380CC4-5D6E-409C-BE32-E72D297353CC}">
              <c16:uniqueId val="{00000003-90DA-483B-B2D3-CB36677227AF}"/>
            </c:ext>
          </c:extLst>
        </c:ser>
        <c:ser>
          <c:idx val="4"/>
          <c:order val="4"/>
          <c:tx>
            <c:strRef>
              <c:f>'Final tables'!$H$3</c:f>
              <c:strCache>
                <c:ptCount val="1"/>
                <c:pt idx="0">
                  <c:v>Don't know</c:v>
                </c:pt>
              </c:strCache>
            </c:strRef>
          </c:tx>
          <c:spPr>
            <a:solidFill>
              <a:srgbClr val="8D8D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 tables'!$B$4:$B$6</c:f>
              <c:strCache>
                <c:ptCount val="3"/>
                <c:pt idx="0">
                  <c:v>Your organisation needs to shift to a more online fundraising approach because of the pandemic</c:v>
                </c:pt>
                <c:pt idx="1">
                  <c:v>Your donors are likely to be open to online ways of donating</c:v>
                </c:pt>
                <c:pt idx="2">
                  <c:v>You have already changed your fundraising methods because of the pandemic</c:v>
                </c:pt>
              </c:strCache>
            </c:strRef>
          </c:cat>
          <c:val>
            <c:numRef>
              <c:f>'Final tables'!$H$4:$H$6</c:f>
              <c:numCache>
                <c:formatCode>0%</c:formatCode>
                <c:ptCount val="3"/>
                <c:pt idx="0">
                  <c:v>2.7E-2</c:v>
                </c:pt>
                <c:pt idx="1">
                  <c:v>9.0999999999999998E-2</c:v>
                </c:pt>
                <c:pt idx="2">
                  <c:v>8.0000000000000002E-3</c:v>
                </c:pt>
              </c:numCache>
            </c:numRef>
          </c:val>
          <c:extLst>
            <c:ext xmlns:c16="http://schemas.microsoft.com/office/drawing/2014/chart" uri="{C3380CC4-5D6E-409C-BE32-E72D297353CC}">
              <c16:uniqueId val="{00000004-90DA-483B-B2D3-CB36677227AF}"/>
            </c:ext>
          </c:extLst>
        </c:ser>
        <c:ser>
          <c:idx val="5"/>
          <c:order val="5"/>
          <c:tx>
            <c:strRef>
              <c:f>'Final tables'!$I$3</c:f>
              <c:strCache>
                <c:ptCount val="1"/>
                <c:pt idx="0">
                  <c:v>Not applicable</c:v>
                </c:pt>
              </c:strCache>
            </c:strRef>
          </c:tx>
          <c:spPr>
            <a:solidFill>
              <a:srgbClr val="E3E3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 tables'!$B$4:$B$6</c:f>
              <c:strCache>
                <c:ptCount val="3"/>
                <c:pt idx="0">
                  <c:v>Your organisation needs to shift to a more online fundraising approach because of the pandemic</c:v>
                </c:pt>
                <c:pt idx="1">
                  <c:v>Your donors are likely to be open to online ways of donating</c:v>
                </c:pt>
                <c:pt idx="2">
                  <c:v>You have already changed your fundraising methods because of the pandemic</c:v>
                </c:pt>
              </c:strCache>
            </c:strRef>
          </c:cat>
          <c:val>
            <c:numRef>
              <c:f>'Final tables'!$I$4:$I$6</c:f>
              <c:numCache>
                <c:formatCode>0%</c:formatCode>
                <c:ptCount val="3"/>
                <c:pt idx="0">
                  <c:v>0.29199999999999998</c:v>
                </c:pt>
                <c:pt idx="1">
                  <c:v>0.248</c:v>
                </c:pt>
                <c:pt idx="2">
                  <c:v>0.28399999999999997</c:v>
                </c:pt>
              </c:numCache>
            </c:numRef>
          </c:val>
          <c:extLst>
            <c:ext xmlns:c16="http://schemas.microsoft.com/office/drawing/2014/chart" uri="{C3380CC4-5D6E-409C-BE32-E72D297353CC}">
              <c16:uniqueId val="{00000005-90DA-483B-B2D3-CB36677227AF}"/>
            </c:ext>
          </c:extLst>
        </c:ser>
        <c:dLbls>
          <c:showLegendKey val="0"/>
          <c:showVal val="0"/>
          <c:showCatName val="0"/>
          <c:showSerName val="0"/>
          <c:showPercent val="0"/>
          <c:showBubbleSize val="0"/>
        </c:dLbls>
        <c:gapWidth val="80"/>
        <c:overlap val="100"/>
        <c:axId val="475452248"/>
        <c:axId val="475455856"/>
      </c:barChart>
      <c:catAx>
        <c:axId val="475452248"/>
        <c:scaling>
          <c:orientation val="minMax"/>
        </c:scaling>
        <c:delete val="0"/>
        <c:axPos val="l"/>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455856"/>
        <c:crosses val="autoZero"/>
        <c:auto val="1"/>
        <c:lblAlgn val="ctr"/>
        <c:lblOffset val="100"/>
        <c:noMultiLvlLbl val="0"/>
      </c:catAx>
      <c:valAx>
        <c:axId val="475455856"/>
        <c:scaling>
          <c:orientation val="minMax"/>
        </c:scaling>
        <c:delete val="1"/>
        <c:axPos val="b"/>
        <c:numFmt formatCode="0%" sourceLinked="1"/>
        <c:majorTickMark val="none"/>
        <c:minorTickMark val="none"/>
        <c:tickLblPos val="nextTo"/>
        <c:crossAx val="47545224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1062607727616179E-2"/>
          <c:y val="0.70778142434374125"/>
          <c:w val="0.90893739227238379"/>
          <c:h val="0.135878557043179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7C04FC9-9C5E-4FA0-A1F9-2D999A34E573}" type="datetimeFigureOut">
              <a:rPr lang="en-GB" smtClean="0"/>
              <a:t>03/02/2021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4EBD298-1D97-4BD8-91B9-292DBE145770}" type="slidenum">
              <a:rPr lang="en-GB" smtClean="0"/>
              <a:t>‹#›</a:t>
            </a:fld>
            <a:endParaRPr lang="en-GB"/>
          </a:p>
        </p:txBody>
      </p:sp>
    </p:spTree>
    <p:extLst>
      <p:ext uri="{BB962C8B-B14F-4D97-AF65-F5344CB8AC3E}">
        <p14:creationId xmlns:p14="http://schemas.microsoft.com/office/powerpoint/2010/main" val="2992002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CDE4A5-A50B-479A-BB2B-79E7C0E03D4A}" type="datetimeFigureOut">
              <a:rPr lang="en-GB" smtClean="0"/>
              <a:t>03/02/2021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E07B6A-4F4E-4C57-8E4E-9AF1EDFEA3CE}" type="slidenum">
              <a:rPr lang="en-GB" smtClean="0"/>
              <a:t>‹#›</a:t>
            </a:fld>
            <a:endParaRPr lang="en-GB"/>
          </a:p>
        </p:txBody>
      </p:sp>
    </p:spTree>
    <p:extLst>
      <p:ext uri="{BB962C8B-B14F-4D97-AF65-F5344CB8AC3E}">
        <p14:creationId xmlns:p14="http://schemas.microsoft.com/office/powerpoint/2010/main" val="97146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E07B6A-4F4E-4C57-8E4E-9AF1EDFEA3C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99343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fld id="{E2E07B6A-4F4E-4C57-8E4E-9AF1EDFEA3CE}" type="slidenum">
              <a:rPr lang="en-GB" smtClean="0"/>
              <a:t>11</a:t>
            </a:fld>
            <a:endParaRPr lang="en-GB"/>
          </a:p>
        </p:txBody>
      </p:sp>
    </p:spTree>
    <p:extLst>
      <p:ext uri="{BB962C8B-B14F-4D97-AF65-F5344CB8AC3E}">
        <p14:creationId xmlns:p14="http://schemas.microsoft.com/office/powerpoint/2010/main" val="68382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E2E07B6A-4F4E-4C57-8E4E-9AF1EDFEA3CE}" type="slidenum">
              <a:rPr lang="en-GB" smtClean="0"/>
              <a:t>12</a:t>
            </a:fld>
            <a:endParaRPr lang="en-GB"/>
          </a:p>
        </p:txBody>
      </p:sp>
    </p:spTree>
    <p:extLst>
      <p:ext uri="{BB962C8B-B14F-4D97-AF65-F5344CB8AC3E}">
        <p14:creationId xmlns:p14="http://schemas.microsoft.com/office/powerpoint/2010/main" val="1760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fld id="{E2E07B6A-4F4E-4C57-8E4E-9AF1EDFEA3CE}" type="slidenum">
              <a:rPr lang="en-GB" smtClean="0"/>
              <a:t>13</a:t>
            </a:fld>
            <a:endParaRPr lang="en-GB"/>
          </a:p>
        </p:txBody>
      </p:sp>
    </p:spTree>
    <p:extLst>
      <p:ext uri="{BB962C8B-B14F-4D97-AF65-F5344CB8AC3E}">
        <p14:creationId xmlns:p14="http://schemas.microsoft.com/office/powerpoint/2010/main" val="45042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fld id="{E2E07B6A-4F4E-4C57-8E4E-9AF1EDFEA3CE}" type="slidenum">
              <a:rPr lang="en-GB" smtClean="0"/>
              <a:t>14</a:t>
            </a:fld>
            <a:endParaRPr lang="en-GB"/>
          </a:p>
        </p:txBody>
      </p:sp>
    </p:spTree>
    <p:extLst>
      <p:ext uri="{BB962C8B-B14F-4D97-AF65-F5344CB8AC3E}">
        <p14:creationId xmlns:p14="http://schemas.microsoft.com/office/powerpoint/2010/main" val="299533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fld id="{E2E07B6A-4F4E-4C57-8E4E-9AF1EDFEA3CE}" type="slidenum">
              <a:rPr lang="en-GB" smtClean="0"/>
              <a:t>15</a:t>
            </a:fld>
            <a:endParaRPr lang="en-GB"/>
          </a:p>
        </p:txBody>
      </p:sp>
    </p:spTree>
    <p:extLst>
      <p:ext uri="{BB962C8B-B14F-4D97-AF65-F5344CB8AC3E}">
        <p14:creationId xmlns:p14="http://schemas.microsoft.com/office/powerpoint/2010/main" val="118523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fld id="{E2E07B6A-4F4E-4C57-8E4E-9AF1EDFEA3CE}" type="slidenum">
              <a:rPr lang="en-GB" smtClean="0"/>
              <a:t>16</a:t>
            </a:fld>
            <a:endParaRPr lang="en-GB"/>
          </a:p>
        </p:txBody>
      </p:sp>
    </p:spTree>
    <p:extLst>
      <p:ext uri="{BB962C8B-B14F-4D97-AF65-F5344CB8AC3E}">
        <p14:creationId xmlns:p14="http://schemas.microsoft.com/office/powerpoint/2010/main" val="1603878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07B6A-4F4E-4C57-8E4E-9AF1EDFEA3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30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07B6A-4F4E-4C57-8E4E-9AF1EDFEA3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144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07B6A-4F4E-4C57-8E4E-9AF1EDFEA3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69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07B6A-4F4E-4C57-8E4E-9AF1EDFEA3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88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07B6A-4F4E-4C57-8E4E-9AF1EDFEA3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07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E07B6A-4F4E-4C57-8E4E-9AF1EDFEA3C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87799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E07B6A-4F4E-4C57-8E4E-9AF1EDFEA3C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99343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07B6A-4F4E-4C57-8E4E-9AF1EDFEA3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10"/>
          </p:nvPr>
        </p:nvSpPr>
        <p:spPr/>
        <p:txBody>
          <a:bodyPr/>
          <a:lstStyle/>
          <a:p>
            <a:fld id="{E2E07B6A-4F4E-4C57-8E4E-9AF1EDFEA3CE}" type="slidenum">
              <a:rPr lang="en-GB" smtClean="0"/>
              <a:t>4</a:t>
            </a:fld>
            <a:endParaRPr lang="en-GB"/>
          </a:p>
        </p:txBody>
      </p:sp>
    </p:spTree>
    <p:extLst>
      <p:ext uri="{BB962C8B-B14F-4D97-AF65-F5344CB8AC3E}">
        <p14:creationId xmlns:p14="http://schemas.microsoft.com/office/powerpoint/2010/main" val="39821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07B6A-4F4E-4C57-8E4E-9AF1EDFEA3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3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10"/>
          </p:nvPr>
        </p:nvSpPr>
        <p:spPr/>
        <p:txBody>
          <a:bodyPr/>
          <a:lstStyle/>
          <a:p>
            <a:fld id="{E2E07B6A-4F4E-4C57-8E4E-9AF1EDFEA3CE}" type="slidenum">
              <a:rPr lang="en-GB" smtClean="0"/>
              <a:t>7</a:t>
            </a:fld>
            <a:endParaRPr lang="en-GB"/>
          </a:p>
        </p:txBody>
      </p:sp>
    </p:spTree>
    <p:extLst>
      <p:ext uri="{BB962C8B-B14F-4D97-AF65-F5344CB8AC3E}">
        <p14:creationId xmlns:p14="http://schemas.microsoft.com/office/powerpoint/2010/main" val="51889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10"/>
          </p:nvPr>
        </p:nvSpPr>
        <p:spPr/>
        <p:txBody>
          <a:bodyPr/>
          <a:lstStyle/>
          <a:p>
            <a:fld id="{E2E07B6A-4F4E-4C57-8E4E-9AF1EDFEA3CE}" type="slidenum">
              <a:rPr lang="en-GB" smtClean="0"/>
              <a:t>8</a:t>
            </a:fld>
            <a:endParaRPr lang="en-GB"/>
          </a:p>
        </p:txBody>
      </p:sp>
    </p:spTree>
    <p:extLst>
      <p:ext uri="{BB962C8B-B14F-4D97-AF65-F5344CB8AC3E}">
        <p14:creationId xmlns:p14="http://schemas.microsoft.com/office/powerpoint/2010/main" val="282850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E2E07B6A-4F4E-4C57-8E4E-9AF1EDFEA3CE}" type="slidenum">
              <a:rPr lang="en-GB" smtClean="0"/>
              <a:t>9</a:t>
            </a:fld>
            <a:endParaRPr lang="en-GB"/>
          </a:p>
        </p:txBody>
      </p:sp>
    </p:spTree>
    <p:extLst>
      <p:ext uri="{BB962C8B-B14F-4D97-AF65-F5344CB8AC3E}">
        <p14:creationId xmlns:p14="http://schemas.microsoft.com/office/powerpoint/2010/main" val="256872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10"/>
          </p:nvPr>
        </p:nvSpPr>
        <p:spPr/>
        <p:txBody>
          <a:bodyPr/>
          <a:lstStyle/>
          <a:p>
            <a:fld id="{E2E07B6A-4F4E-4C57-8E4E-9AF1EDFEA3CE}" type="slidenum">
              <a:rPr lang="en-GB" smtClean="0"/>
              <a:t>10</a:t>
            </a:fld>
            <a:endParaRPr lang="en-GB"/>
          </a:p>
        </p:txBody>
      </p:sp>
    </p:spTree>
    <p:extLst>
      <p:ext uri="{BB962C8B-B14F-4D97-AF65-F5344CB8AC3E}">
        <p14:creationId xmlns:p14="http://schemas.microsoft.com/office/powerpoint/2010/main" val="3383640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B6304-1249-48FF-B44F-335CDEAC8CC7}"/>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2" y="3401025"/>
            <a:ext cx="6590393"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p>
        </p:txBody>
      </p:sp>
      <p:sp>
        <p:nvSpPr>
          <p:cNvPr id="7" name="Picture Placeholder 6">
            <a:extLst>
              <a:ext uri="{FF2B5EF4-FFF2-40B4-BE49-F238E27FC236}">
                <a16:creationId xmlns:a16="http://schemas.microsoft.com/office/drawing/2014/main" id="{C242AB89-0E99-4680-9C8B-7079A6567D62}"/>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 name="Group 2">
            <a:extLst>
              <a:ext uri="{FF2B5EF4-FFF2-40B4-BE49-F238E27FC236}">
                <a16:creationId xmlns:a16="http://schemas.microsoft.com/office/drawing/2014/main" id="{0D04E4D7-9453-4AA9-B2BD-E3CD3C867F57}"/>
              </a:ext>
            </a:extLst>
          </p:cNvPr>
          <p:cNvGrpSpPr/>
          <p:nvPr userDrawn="1"/>
        </p:nvGrpSpPr>
        <p:grpSpPr>
          <a:xfrm>
            <a:off x="-3832860" y="2"/>
            <a:ext cx="3760880" cy="3818751"/>
            <a:chOff x="-3832860" y="0"/>
            <a:chExt cx="3760880" cy="5091665"/>
          </a:xfrm>
        </p:grpSpPr>
        <p:sp>
          <p:nvSpPr>
            <p:cNvPr id="18" name="Rectangle 17">
              <a:extLst>
                <a:ext uri="{FF2B5EF4-FFF2-40B4-BE49-F238E27FC236}">
                  <a16:creationId xmlns:a16="http://schemas.microsoft.com/office/drawing/2014/main" id="{351885A1-1046-479D-8566-97812A1BC593}"/>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12DBA31A-049A-4A67-A51A-B14A66B165A6}"/>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20" name="Rectangle 19">
              <a:extLst>
                <a:ext uri="{FF2B5EF4-FFF2-40B4-BE49-F238E27FC236}">
                  <a16:creationId xmlns:a16="http://schemas.microsoft.com/office/drawing/2014/main" id="{548CD942-0F4D-44D8-A203-1D03946ED351}"/>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1" name="TextBox 20">
              <a:extLst>
                <a:ext uri="{FF2B5EF4-FFF2-40B4-BE49-F238E27FC236}">
                  <a16:creationId xmlns:a16="http://schemas.microsoft.com/office/drawing/2014/main" id="{624F8B4D-C25F-42B8-8E2B-B29B9D678E95}"/>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2" name="TextBox 21">
              <a:extLst>
                <a:ext uri="{FF2B5EF4-FFF2-40B4-BE49-F238E27FC236}">
                  <a16:creationId xmlns:a16="http://schemas.microsoft.com/office/drawing/2014/main" id="{9154C7DE-4895-4B52-A2B5-17C01956A442}"/>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23" name="TextBox 22">
              <a:extLst>
                <a:ext uri="{FF2B5EF4-FFF2-40B4-BE49-F238E27FC236}">
                  <a16:creationId xmlns:a16="http://schemas.microsoft.com/office/drawing/2014/main" id="{D60332CD-4326-4C16-8CF2-6E134FF44EFA}"/>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24" name="TextBox 23">
              <a:extLst>
                <a:ext uri="{FF2B5EF4-FFF2-40B4-BE49-F238E27FC236}">
                  <a16:creationId xmlns:a16="http://schemas.microsoft.com/office/drawing/2014/main" id="{EE50C2DB-B40E-4C15-9954-2678BF17DEDE}"/>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5" name="TextBox 24">
              <a:extLst>
                <a:ext uri="{FF2B5EF4-FFF2-40B4-BE49-F238E27FC236}">
                  <a16:creationId xmlns:a16="http://schemas.microsoft.com/office/drawing/2014/main" id="{44285CD7-B754-407A-9C2C-42A919D872EB}"/>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26" name="TextBox 25">
              <a:extLst>
                <a:ext uri="{FF2B5EF4-FFF2-40B4-BE49-F238E27FC236}">
                  <a16:creationId xmlns:a16="http://schemas.microsoft.com/office/drawing/2014/main" id="{A446425E-6AC7-4B2C-AA6F-8605C7F2C1CA}"/>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16" name="Rectangle 15">
              <a:extLst>
                <a:ext uri="{FF2B5EF4-FFF2-40B4-BE49-F238E27FC236}">
                  <a16:creationId xmlns:a16="http://schemas.microsoft.com/office/drawing/2014/main" id="{53877009-142A-4E0F-A196-D6A516AECFF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7" name="Rectangle 16">
              <a:extLst>
                <a:ext uri="{FF2B5EF4-FFF2-40B4-BE49-F238E27FC236}">
                  <a16:creationId xmlns:a16="http://schemas.microsoft.com/office/drawing/2014/main" id="{1F97A004-3629-4741-A141-BB58F6A4C96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grpSp>
        <p:nvGrpSpPr>
          <p:cNvPr id="40" name="Group 39">
            <a:extLst>
              <a:ext uri="{FF2B5EF4-FFF2-40B4-BE49-F238E27FC236}">
                <a16:creationId xmlns:a16="http://schemas.microsoft.com/office/drawing/2014/main" id="{BE879930-A556-4CD9-B173-310CB6E6F8D6}"/>
              </a:ext>
            </a:extLst>
          </p:cNvPr>
          <p:cNvGrpSpPr/>
          <p:nvPr userDrawn="1"/>
        </p:nvGrpSpPr>
        <p:grpSpPr>
          <a:xfrm>
            <a:off x="9230527" y="-4"/>
            <a:ext cx="5371397" cy="3440622"/>
            <a:chOff x="9230518" y="4790766"/>
            <a:chExt cx="5371397" cy="4587497"/>
          </a:xfrm>
        </p:grpSpPr>
        <p:grpSp>
          <p:nvGrpSpPr>
            <p:cNvPr id="41" name="Group 40">
              <a:extLst>
                <a:ext uri="{FF2B5EF4-FFF2-40B4-BE49-F238E27FC236}">
                  <a16:creationId xmlns:a16="http://schemas.microsoft.com/office/drawing/2014/main" id="{87A90F11-05B0-46C1-B994-473A55EC47A7}"/>
                </a:ext>
              </a:extLst>
            </p:cNvPr>
            <p:cNvGrpSpPr/>
            <p:nvPr userDrawn="1"/>
          </p:nvGrpSpPr>
          <p:grpSpPr>
            <a:xfrm>
              <a:off x="9230518" y="4790766"/>
              <a:ext cx="3760880" cy="4587497"/>
              <a:chOff x="838198" y="1150069"/>
              <a:chExt cx="3507559" cy="4587497"/>
            </a:xfrm>
          </p:grpSpPr>
          <p:sp>
            <p:nvSpPr>
              <p:cNvPr id="43" name="Rectangle 42">
                <a:extLst>
                  <a:ext uri="{FF2B5EF4-FFF2-40B4-BE49-F238E27FC236}">
                    <a16:creationId xmlns:a16="http://schemas.microsoft.com/office/drawing/2014/main" id="{550F3C9A-23A1-4E5F-BD33-B91E7B9FE24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4" name="TextBox 43">
                <a:extLst>
                  <a:ext uri="{FF2B5EF4-FFF2-40B4-BE49-F238E27FC236}">
                    <a16:creationId xmlns:a16="http://schemas.microsoft.com/office/drawing/2014/main" id="{C2D40E0B-4D54-4A73-8492-5B92624F0D3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5" name="Rectangle 44">
                <a:extLst>
                  <a:ext uri="{FF2B5EF4-FFF2-40B4-BE49-F238E27FC236}">
                    <a16:creationId xmlns:a16="http://schemas.microsoft.com/office/drawing/2014/main" id="{E25E8768-0F2A-42EF-A5D3-F5A4E342B6D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6" name="TextBox 45">
                <a:extLst>
                  <a:ext uri="{FF2B5EF4-FFF2-40B4-BE49-F238E27FC236}">
                    <a16:creationId xmlns:a16="http://schemas.microsoft.com/office/drawing/2014/main" id="{501CEB65-C840-4A35-91E0-BE47F5C3B04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7" name="TextBox 46">
                <a:extLst>
                  <a:ext uri="{FF2B5EF4-FFF2-40B4-BE49-F238E27FC236}">
                    <a16:creationId xmlns:a16="http://schemas.microsoft.com/office/drawing/2014/main" id="{C3D193E4-51FC-471B-8FD8-4A6C81135B66}"/>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8" name="TextBox 47">
                <a:extLst>
                  <a:ext uri="{FF2B5EF4-FFF2-40B4-BE49-F238E27FC236}">
                    <a16:creationId xmlns:a16="http://schemas.microsoft.com/office/drawing/2014/main" id="{9341EC33-269C-48F8-82C3-DCD7266203E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9" name="TextBox 48">
                <a:extLst>
                  <a:ext uri="{FF2B5EF4-FFF2-40B4-BE49-F238E27FC236}">
                    <a16:creationId xmlns:a16="http://schemas.microsoft.com/office/drawing/2014/main" id="{455ABE94-1747-44D6-98C8-81F2AD616ED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3B8ED6C6-746E-4237-B7F3-5A806831834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42" name="Picture 41">
              <a:extLst>
                <a:ext uri="{FF2B5EF4-FFF2-40B4-BE49-F238E27FC236}">
                  <a16:creationId xmlns:a16="http://schemas.microsoft.com/office/drawing/2014/main" id="{288EEE74-E000-47C0-877A-990E3D6673AA}"/>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52" name="Picture 51">
            <a:extLst>
              <a:ext uri="{FF2B5EF4-FFF2-40B4-BE49-F238E27FC236}">
                <a16:creationId xmlns:a16="http://schemas.microsoft.com/office/drawing/2014/main" id="{22215219-421E-49D0-A01A-1F24D4D09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1819" y="4378717"/>
            <a:ext cx="817859" cy="433832"/>
          </a:xfrm>
          <a:prstGeom prst="rect">
            <a:avLst/>
          </a:prstGeom>
        </p:spPr>
      </p:pic>
    </p:spTree>
    <p:extLst>
      <p:ext uri="{BB962C8B-B14F-4D97-AF65-F5344CB8AC3E}">
        <p14:creationId xmlns:p14="http://schemas.microsoft.com/office/powerpoint/2010/main" val="3266741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s w/ Image">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5B8F08F-1E63-4A1F-8847-4505F9EF92CF}"/>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EA54D426-EE2E-4986-A4E7-77B687BDF17C}"/>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7" name="Text Placeholder 36">
            <a:extLst>
              <a:ext uri="{FF2B5EF4-FFF2-40B4-BE49-F238E27FC236}">
                <a16:creationId xmlns:a16="http://schemas.microsoft.com/office/drawing/2014/main" id="{13493163-3580-4867-9588-D3CEAA644AB9}"/>
              </a:ext>
            </a:extLst>
          </p:cNvPr>
          <p:cNvSpPr>
            <a:spLocks noGrp="1"/>
          </p:cNvSpPr>
          <p:nvPr>
            <p:ph type="body" sz="quarter" idx="27" hasCustomPrompt="1"/>
          </p:nvPr>
        </p:nvSpPr>
        <p:spPr>
          <a:xfrm>
            <a:off x="260350" y="3208141"/>
            <a:ext cx="5162550" cy="1458278"/>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3" name="Picture Placeholder 22">
            <a:extLst>
              <a:ext uri="{FF2B5EF4-FFF2-40B4-BE49-F238E27FC236}">
                <a16:creationId xmlns:a16="http://schemas.microsoft.com/office/drawing/2014/main" id="{DFDF63A8-5A79-423B-A1B3-C016EDBBA7F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54D0AE66-5E84-451E-AFDF-BFEAA055547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8" name="Text Placeholder 47">
            <a:extLst>
              <a:ext uri="{FF2B5EF4-FFF2-40B4-BE49-F238E27FC236}">
                <a16:creationId xmlns:a16="http://schemas.microsoft.com/office/drawing/2014/main" id="{B43FE626-5BC9-4A1D-8FD1-79C4FE9EF1CF}"/>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62" name="Text Placeholder 7">
            <a:extLst>
              <a:ext uri="{FF2B5EF4-FFF2-40B4-BE49-F238E27FC236}">
                <a16:creationId xmlns:a16="http://schemas.microsoft.com/office/drawing/2014/main" id="{F0140772-1174-4AF7-B987-22C0D3AC0DFA}"/>
              </a:ext>
            </a:extLst>
          </p:cNvPr>
          <p:cNvSpPr>
            <a:spLocks noGrp="1"/>
          </p:cNvSpPr>
          <p:nvPr>
            <p:ph type="body" sz="quarter" idx="39" hasCustomPrompt="1"/>
          </p:nvPr>
        </p:nvSpPr>
        <p:spPr>
          <a:xfrm>
            <a:off x="260350" y="1547812"/>
            <a:ext cx="5162550" cy="1458278"/>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3" name="Group 62">
            <a:extLst>
              <a:ext uri="{FF2B5EF4-FFF2-40B4-BE49-F238E27FC236}">
                <a16:creationId xmlns:a16="http://schemas.microsoft.com/office/drawing/2014/main" id="{1B344CCE-AC22-4FD3-97BE-1CEF57426256}"/>
              </a:ext>
            </a:extLst>
          </p:cNvPr>
          <p:cNvGrpSpPr/>
          <p:nvPr userDrawn="1"/>
        </p:nvGrpSpPr>
        <p:grpSpPr>
          <a:xfrm>
            <a:off x="9230527" y="-4"/>
            <a:ext cx="5371397" cy="3440622"/>
            <a:chOff x="9230518" y="4790766"/>
            <a:chExt cx="5371397" cy="4587497"/>
          </a:xfrm>
        </p:grpSpPr>
        <p:grpSp>
          <p:nvGrpSpPr>
            <p:cNvPr id="64" name="Group 63">
              <a:extLst>
                <a:ext uri="{FF2B5EF4-FFF2-40B4-BE49-F238E27FC236}">
                  <a16:creationId xmlns:a16="http://schemas.microsoft.com/office/drawing/2014/main" id="{94205CB2-2332-47E0-B49D-56FC55B8D830}"/>
                </a:ext>
              </a:extLst>
            </p:cNvPr>
            <p:cNvGrpSpPr/>
            <p:nvPr userDrawn="1"/>
          </p:nvGrpSpPr>
          <p:grpSpPr>
            <a:xfrm>
              <a:off x="9230518" y="4790766"/>
              <a:ext cx="3760880" cy="4587497"/>
              <a:chOff x="838198" y="1150069"/>
              <a:chExt cx="3507559" cy="4587497"/>
            </a:xfrm>
          </p:grpSpPr>
          <p:sp>
            <p:nvSpPr>
              <p:cNvPr id="66" name="Rectangle 65">
                <a:extLst>
                  <a:ext uri="{FF2B5EF4-FFF2-40B4-BE49-F238E27FC236}">
                    <a16:creationId xmlns:a16="http://schemas.microsoft.com/office/drawing/2014/main" id="{611AA6FB-9EFC-492C-AC6C-CC21AA25434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7" name="TextBox 66">
                <a:extLst>
                  <a:ext uri="{FF2B5EF4-FFF2-40B4-BE49-F238E27FC236}">
                    <a16:creationId xmlns:a16="http://schemas.microsoft.com/office/drawing/2014/main" id="{4333E7A5-6C9B-4F34-83B3-9A01DE5AEEAC}"/>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8" name="Rectangle 67">
                <a:extLst>
                  <a:ext uri="{FF2B5EF4-FFF2-40B4-BE49-F238E27FC236}">
                    <a16:creationId xmlns:a16="http://schemas.microsoft.com/office/drawing/2014/main" id="{01FCE68A-0B12-44B2-80E4-7A22EA4054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9" name="TextBox 68">
                <a:extLst>
                  <a:ext uri="{FF2B5EF4-FFF2-40B4-BE49-F238E27FC236}">
                    <a16:creationId xmlns:a16="http://schemas.microsoft.com/office/drawing/2014/main" id="{72DD66E8-3E55-4B75-9674-7B7FBEEC047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A51FF9D6-C04C-4591-8496-C12D10E003FC}"/>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62426FB7-1236-49A2-A58E-14E7EB341CA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2" name="TextBox 71">
                <a:extLst>
                  <a:ext uri="{FF2B5EF4-FFF2-40B4-BE49-F238E27FC236}">
                    <a16:creationId xmlns:a16="http://schemas.microsoft.com/office/drawing/2014/main" id="{EF2D39D3-BC26-4E88-A88D-7E5DBE2F4A8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3" name="TextBox 72">
                <a:extLst>
                  <a:ext uri="{FF2B5EF4-FFF2-40B4-BE49-F238E27FC236}">
                    <a16:creationId xmlns:a16="http://schemas.microsoft.com/office/drawing/2014/main" id="{D8E81F8C-1130-405B-8F3D-FE53F97738A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5" name="Picture 64">
              <a:extLst>
                <a:ext uri="{FF2B5EF4-FFF2-40B4-BE49-F238E27FC236}">
                  <a16:creationId xmlns:a16="http://schemas.microsoft.com/office/drawing/2014/main" id="{B8E371AB-2A46-47D7-ABD6-3C135A875FA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7" name="Picture 86">
            <a:extLst>
              <a:ext uri="{FF2B5EF4-FFF2-40B4-BE49-F238E27FC236}">
                <a16:creationId xmlns:a16="http://schemas.microsoft.com/office/drawing/2014/main" id="{06AC6AAE-DC1E-47D5-A385-4867CD97BDF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7" name="Group 36">
            <a:extLst>
              <a:ext uri="{FF2B5EF4-FFF2-40B4-BE49-F238E27FC236}">
                <a16:creationId xmlns:a16="http://schemas.microsoft.com/office/drawing/2014/main" id="{72873EA4-CFC7-415A-A385-B1D1050893BF}"/>
              </a:ext>
            </a:extLst>
          </p:cNvPr>
          <p:cNvGrpSpPr/>
          <p:nvPr userDrawn="1"/>
        </p:nvGrpSpPr>
        <p:grpSpPr>
          <a:xfrm>
            <a:off x="-3832860" y="2"/>
            <a:ext cx="3760880" cy="3818751"/>
            <a:chOff x="-3832860" y="0"/>
            <a:chExt cx="3760880" cy="5091665"/>
          </a:xfrm>
        </p:grpSpPr>
        <p:sp>
          <p:nvSpPr>
            <p:cNvPr id="38" name="Rectangle 37">
              <a:extLst>
                <a:ext uri="{FF2B5EF4-FFF2-40B4-BE49-F238E27FC236}">
                  <a16:creationId xmlns:a16="http://schemas.microsoft.com/office/drawing/2014/main" id="{A688002D-ED59-4F68-AE90-9B8CEACAF88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TextBox 38">
              <a:extLst>
                <a:ext uri="{FF2B5EF4-FFF2-40B4-BE49-F238E27FC236}">
                  <a16:creationId xmlns:a16="http://schemas.microsoft.com/office/drawing/2014/main" id="{6560FE8B-B34A-48DE-999D-DB429C67B58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0" name="Rectangle 39">
              <a:extLst>
                <a:ext uri="{FF2B5EF4-FFF2-40B4-BE49-F238E27FC236}">
                  <a16:creationId xmlns:a16="http://schemas.microsoft.com/office/drawing/2014/main" id="{66385ECF-68DE-435E-ADFF-2D0DBF82812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1" name="TextBox 40">
              <a:extLst>
                <a:ext uri="{FF2B5EF4-FFF2-40B4-BE49-F238E27FC236}">
                  <a16:creationId xmlns:a16="http://schemas.microsoft.com/office/drawing/2014/main" id="{736BB609-ED8F-41D9-BC77-4D2EFB7D0287}"/>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2" name="TextBox 41">
              <a:extLst>
                <a:ext uri="{FF2B5EF4-FFF2-40B4-BE49-F238E27FC236}">
                  <a16:creationId xmlns:a16="http://schemas.microsoft.com/office/drawing/2014/main" id="{44BCC6B9-DA2B-4BF0-8058-656A117E1D9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C7A2A9AA-29C9-4972-BA1C-0B38EBEFE66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93E24A9D-6DCB-42B1-84F0-6A7527876310}"/>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BBE126B9-B33E-4F36-AF06-2154DD376D63}"/>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5EF74FCC-4DE1-4583-AEB9-D0FABE875441}"/>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F49E09E8-5E5E-40EB-A1A1-2473FD3C8F0C}"/>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49" name="Rectangle 48">
              <a:extLst>
                <a:ext uri="{FF2B5EF4-FFF2-40B4-BE49-F238E27FC236}">
                  <a16:creationId xmlns:a16="http://schemas.microsoft.com/office/drawing/2014/main" id="{54CC859A-C82F-4762-8714-CE84CE09BA2B}"/>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2483735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700A4B42-2CBC-4336-B55D-CCCD9688605B}"/>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sp>
        <p:nvSpPr>
          <p:cNvPr id="4" name="Footer Placeholder 3">
            <a:extLst>
              <a:ext uri="{FF2B5EF4-FFF2-40B4-BE49-F238E27FC236}">
                <a16:creationId xmlns:a16="http://schemas.microsoft.com/office/drawing/2014/main" id="{CA00BC6D-393D-43A0-84D5-2C50C75DE2C8}"/>
              </a:ext>
            </a:extLst>
          </p:cNvPr>
          <p:cNvSpPr>
            <a:spLocks noGrp="1"/>
          </p:cNvSpPr>
          <p:nvPr>
            <p:ph type="ftr" sz="quarter" idx="11"/>
          </p:nvPr>
        </p:nvSpPr>
        <p:spPr/>
        <p:txBody>
          <a:bodyPr/>
          <a:lstStyle/>
          <a:p>
            <a:endParaRPr lang="en-GB" dirty="0"/>
          </a:p>
        </p:txBody>
      </p:sp>
      <p:grpSp>
        <p:nvGrpSpPr>
          <p:cNvPr id="31" name="Group 30">
            <a:extLst>
              <a:ext uri="{FF2B5EF4-FFF2-40B4-BE49-F238E27FC236}">
                <a16:creationId xmlns:a16="http://schemas.microsoft.com/office/drawing/2014/main" id="{EA34B1C1-04ED-465B-8E0E-206B2AF396AC}"/>
              </a:ext>
            </a:extLst>
          </p:cNvPr>
          <p:cNvGrpSpPr/>
          <p:nvPr userDrawn="1"/>
        </p:nvGrpSpPr>
        <p:grpSpPr>
          <a:xfrm>
            <a:off x="9230519" y="1"/>
            <a:ext cx="5371397" cy="3354077"/>
            <a:chOff x="9230518" y="4790766"/>
            <a:chExt cx="5371397" cy="4472103"/>
          </a:xfrm>
        </p:grpSpPr>
        <p:grpSp>
          <p:nvGrpSpPr>
            <p:cNvPr id="32" name="Group 31">
              <a:extLst>
                <a:ext uri="{FF2B5EF4-FFF2-40B4-BE49-F238E27FC236}">
                  <a16:creationId xmlns:a16="http://schemas.microsoft.com/office/drawing/2014/main" id="{8A26D935-0AFA-45C5-B002-07ECD1D3DA4E}"/>
                </a:ext>
              </a:extLst>
            </p:cNvPr>
            <p:cNvGrpSpPr/>
            <p:nvPr userDrawn="1"/>
          </p:nvGrpSpPr>
          <p:grpSpPr>
            <a:xfrm>
              <a:off x="9230518" y="4790766"/>
              <a:ext cx="3760880" cy="4472103"/>
              <a:chOff x="838198" y="1150069"/>
              <a:chExt cx="3507559" cy="4472103"/>
            </a:xfrm>
          </p:grpSpPr>
          <p:sp>
            <p:nvSpPr>
              <p:cNvPr id="34" name="Rectangle 33">
                <a:extLst>
                  <a:ext uri="{FF2B5EF4-FFF2-40B4-BE49-F238E27FC236}">
                    <a16:creationId xmlns:a16="http://schemas.microsoft.com/office/drawing/2014/main" id="{D405F309-FA61-42D5-8936-2E26FB665E2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35" name="TextBox 34">
                <a:extLst>
                  <a:ext uri="{FF2B5EF4-FFF2-40B4-BE49-F238E27FC236}">
                    <a16:creationId xmlns:a16="http://schemas.microsoft.com/office/drawing/2014/main" id="{1D6F0BCC-1D6F-48B8-B3DD-D7F8079BFD41}"/>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6" name="Rectangle 35">
                <a:extLst>
                  <a:ext uri="{FF2B5EF4-FFF2-40B4-BE49-F238E27FC236}">
                    <a16:creationId xmlns:a16="http://schemas.microsoft.com/office/drawing/2014/main" id="{BE4F3101-52DC-4158-B0A8-DBF723329F8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37" name="TextBox 36">
                <a:extLst>
                  <a:ext uri="{FF2B5EF4-FFF2-40B4-BE49-F238E27FC236}">
                    <a16:creationId xmlns:a16="http://schemas.microsoft.com/office/drawing/2014/main" id="{5C161C55-E073-4C2B-B99C-FED8C7FAB077}"/>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A5DD4BF7-3AB1-41BD-B0A2-5D25941959C2}"/>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FCE66375-D265-4E55-B0CB-3D0465805454}"/>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0" name="TextBox 39">
                <a:extLst>
                  <a:ext uri="{FF2B5EF4-FFF2-40B4-BE49-F238E27FC236}">
                    <a16:creationId xmlns:a16="http://schemas.microsoft.com/office/drawing/2014/main" id="{ABCF3A1A-0325-4202-B249-F6991497E1C5}"/>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1" name="TextBox 40">
                <a:extLst>
                  <a:ext uri="{FF2B5EF4-FFF2-40B4-BE49-F238E27FC236}">
                    <a16:creationId xmlns:a16="http://schemas.microsoft.com/office/drawing/2014/main" id="{A54D028D-DE44-4AE3-B51F-469C322581C4}"/>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33" name="Picture 32">
              <a:extLst>
                <a:ext uri="{FF2B5EF4-FFF2-40B4-BE49-F238E27FC236}">
                  <a16:creationId xmlns:a16="http://schemas.microsoft.com/office/drawing/2014/main" id="{073ED033-FC5B-4B25-BE34-71DC9044617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2" name="Picture 41">
            <a:extLst>
              <a:ext uri="{FF2B5EF4-FFF2-40B4-BE49-F238E27FC236}">
                <a16:creationId xmlns:a16="http://schemas.microsoft.com/office/drawing/2014/main" id="{33DF9D7E-3765-4659-BDD1-EEAB10B179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28" name="Group 27">
            <a:extLst>
              <a:ext uri="{FF2B5EF4-FFF2-40B4-BE49-F238E27FC236}">
                <a16:creationId xmlns:a16="http://schemas.microsoft.com/office/drawing/2014/main" id="{17C87DB8-A277-4D7F-8DDA-58F6F66B335B}"/>
              </a:ext>
            </a:extLst>
          </p:cNvPr>
          <p:cNvGrpSpPr/>
          <p:nvPr userDrawn="1"/>
        </p:nvGrpSpPr>
        <p:grpSpPr>
          <a:xfrm>
            <a:off x="-3832860" y="0"/>
            <a:ext cx="3760880" cy="3731895"/>
            <a:chOff x="-3832860" y="0"/>
            <a:chExt cx="3760880" cy="4975860"/>
          </a:xfrm>
        </p:grpSpPr>
        <p:sp>
          <p:nvSpPr>
            <p:cNvPr id="29" name="Rectangle 28">
              <a:extLst>
                <a:ext uri="{FF2B5EF4-FFF2-40B4-BE49-F238E27FC236}">
                  <a16:creationId xmlns:a16="http://schemas.microsoft.com/office/drawing/2014/main" id="{CC66EF83-F249-40D2-BFA8-1C54B1AADA08}"/>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30" name="TextBox 29">
              <a:extLst>
                <a:ext uri="{FF2B5EF4-FFF2-40B4-BE49-F238E27FC236}">
                  <a16:creationId xmlns:a16="http://schemas.microsoft.com/office/drawing/2014/main" id="{DF9EF157-4B42-4735-8FBB-7EDBCE7296A3}"/>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43" name="Rectangle 42">
              <a:extLst>
                <a:ext uri="{FF2B5EF4-FFF2-40B4-BE49-F238E27FC236}">
                  <a16:creationId xmlns:a16="http://schemas.microsoft.com/office/drawing/2014/main" id="{F09F9AE2-07EA-4895-95CC-B82679702156}"/>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44" name="TextBox 43">
              <a:extLst>
                <a:ext uri="{FF2B5EF4-FFF2-40B4-BE49-F238E27FC236}">
                  <a16:creationId xmlns:a16="http://schemas.microsoft.com/office/drawing/2014/main" id="{A66376A1-C5E6-4C3C-B802-A9E4E49DC76A}"/>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5" name="TextBox 44">
              <a:extLst>
                <a:ext uri="{FF2B5EF4-FFF2-40B4-BE49-F238E27FC236}">
                  <a16:creationId xmlns:a16="http://schemas.microsoft.com/office/drawing/2014/main" id="{EEF1A037-6FCC-41EF-9F39-DFF77553A01B}"/>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6" name="TextBox 45">
              <a:extLst>
                <a:ext uri="{FF2B5EF4-FFF2-40B4-BE49-F238E27FC236}">
                  <a16:creationId xmlns:a16="http://schemas.microsoft.com/office/drawing/2014/main" id="{67B2F701-7ACB-437C-9FE1-23234BA40F9B}"/>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213A52A-0D6C-4CBD-8B1E-3FB9ACD4B131}"/>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8" name="TextBox 47">
              <a:extLst>
                <a:ext uri="{FF2B5EF4-FFF2-40B4-BE49-F238E27FC236}">
                  <a16:creationId xmlns:a16="http://schemas.microsoft.com/office/drawing/2014/main" id="{95BFCEF2-5F21-4BF2-A34C-337857286876}"/>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4ACDB6B6-A073-4BE3-BEE9-467C7D74F39B}"/>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0" name="Rectangle 49">
              <a:extLst>
                <a:ext uri="{FF2B5EF4-FFF2-40B4-BE49-F238E27FC236}">
                  <a16:creationId xmlns:a16="http://schemas.microsoft.com/office/drawing/2014/main" id="{2153D61C-1CE6-45F8-B168-89D526DBD85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51" name="Rectangle 50">
              <a:extLst>
                <a:ext uri="{FF2B5EF4-FFF2-40B4-BE49-F238E27FC236}">
                  <a16:creationId xmlns:a16="http://schemas.microsoft.com/office/drawing/2014/main" id="{89AF32E8-DB40-41C4-9148-D4B542766D7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412194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w/ Image ">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19E29A50-4350-4342-978A-126467D6BA70}"/>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21420631-2798-40AE-9483-82C54DBDE5D4}"/>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8" name="Text Placeholder 36">
            <a:extLst>
              <a:ext uri="{FF2B5EF4-FFF2-40B4-BE49-F238E27FC236}">
                <a16:creationId xmlns:a16="http://schemas.microsoft.com/office/drawing/2014/main" id="{937A3014-0A24-46FE-92CE-509D32C31FEC}"/>
              </a:ext>
            </a:extLst>
          </p:cNvPr>
          <p:cNvSpPr>
            <a:spLocks noGrp="1"/>
          </p:cNvSpPr>
          <p:nvPr>
            <p:ph type="body" sz="quarter" idx="27" hasCustomPrompt="1"/>
          </p:nvPr>
        </p:nvSpPr>
        <p:spPr>
          <a:xfrm>
            <a:off x="260352" y="1521364"/>
            <a:ext cx="5244097" cy="514604"/>
          </a:xfrm>
        </p:spPr>
        <p:txBody>
          <a:bodyPr/>
          <a:lstStyle>
            <a:lvl1pPr>
              <a:defRPr sz="20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8">
            <a:extLst>
              <a:ext uri="{FF2B5EF4-FFF2-40B4-BE49-F238E27FC236}">
                <a16:creationId xmlns:a16="http://schemas.microsoft.com/office/drawing/2014/main" id="{92864AE0-D1CB-44B7-B97B-8A9F73792574}"/>
              </a:ext>
            </a:extLst>
          </p:cNvPr>
          <p:cNvSpPr>
            <a:spLocks noGrp="1"/>
          </p:cNvSpPr>
          <p:nvPr>
            <p:ph type="body" sz="quarter" idx="21" hasCustomPrompt="1"/>
          </p:nvPr>
        </p:nvSpPr>
        <p:spPr>
          <a:xfrm>
            <a:off x="649922"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639CEDF4-6631-4A29-AF74-EA33CCDF18F3}"/>
              </a:ext>
            </a:extLst>
          </p:cNvPr>
          <p:cNvSpPr>
            <a:spLocks noGrp="1"/>
          </p:cNvSpPr>
          <p:nvPr>
            <p:ph type="body" sz="quarter" idx="22" hasCustomPrompt="1"/>
          </p:nvPr>
        </p:nvSpPr>
        <p:spPr>
          <a:xfrm>
            <a:off x="368935"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9AEA8F92-6D80-4E22-89EC-DD89503133A4}"/>
              </a:ext>
            </a:extLst>
          </p:cNvPr>
          <p:cNvSpPr>
            <a:spLocks noGrp="1"/>
          </p:cNvSpPr>
          <p:nvPr>
            <p:ph type="body" sz="quarter" idx="30" hasCustomPrompt="1"/>
          </p:nvPr>
        </p:nvSpPr>
        <p:spPr>
          <a:xfrm>
            <a:off x="930909"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7" name="Picture Placeholder 16">
            <a:extLst>
              <a:ext uri="{FF2B5EF4-FFF2-40B4-BE49-F238E27FC236}">
                <a16:creationId xmlns:a16="http://schemas.microsoft.com/office/drawing/2014/main" id="{D4AC2D94-A8E6-46AD-92B9-C4796DFB42FF}"/>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3E93AA9A-8973-4790-B39B-E5F6045B0FB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2" name="Text Placeholder 41">
            <a:extLst>
              <a:ext uri="{FF2B5EF4-FFF2-40B4-BE49-F238E27FC236}">
                <a16:creationId xmlns:a16="http://schemas.microsoft.com/office/drawing/2014/main" id="{6FCD2D5D-105E-4EA8-B114-965925D1A8E8}"/>
              </a:ext>
            </a:extLst>
          </p:cNvPr>
          <p:cNvSpPr>
            <a:spLocks noGrp="1"/>
          </p:cNvSpPr>
          <p:nvPr>
            <p:ph type="body" sz="quarter" idx="32"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6" name="Text Placeholder 7">
            <a:extLst>
              <a:ext uri="{FF2B5EF4-FFF2-40B4-BE49-F238E27FC236}">
                <a16:creationId xmlns:a16="http://schemas.microsoft.com/office/drawing/2014/main" id="{08F4EEE1-59D3-41D6-A292-30D6EE5CD2D9}"/>
              </a:ext>
            </a:extLst>
          </p:cNvPr>
          <p:cNvSpPr>
            <a:spLocks noGrp="1"/>
          </p:cNvSpPr>
          <p:nvPr>
            <p:ph type="body" sz="quarter" idx="39" hasCustomPrompt="1"/>
          </p:nvPr>
        </p:nvSpPr>
        <p:spPr>
          <a:xfrm>
            <a:off x="260350" y="2103096"/>
            <a:ext cx="5236370" cy="1869305"/>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9" name="Group 68">
            <a:extLst>
              <a:ext uri="{FF2B5EF4-FFF2-40B4-BE49-F238E27FC236}">
                <a16:creationId xmlns:a16="http://schemas.microsoft.com/office/drawing/2014/main" id="{817CED8E-6974-445D-823F-15B59F6B6B59}"/>
              </a:ext>
            </a:extLst>
          </p:cNvPr>
          <p:cNvGrpSpPr/>
          <p:nvPr userDrawn="1"/>
        </p:nvGrpSpPr>
        <p:grpSpPr>
          <a:xfrm>
            <a:off x="9230527" y="-4"/>
            <a:ext cx="5371397" cy="3440622"/>
            <a:chOff x="9230518" y="4790766"/>
            <a:chExt cx="5371397" cy="4587497"/>
          </a:xfrm>
        </p:grpSpPr>
        <p:grpSp>
          <p:nvGrpSpPr>
            <p:cNvPr id="70" name="Group 69">
              <a:extLst>
                <a:ext uri="{FF2B5EF4-FFF2-40B4-BE49-F238E27FC236}">
                  <a16:creationId xmlns:a16="http://schemas.microsoft.com/office/drawing/2014/main" id="{632F32DB-E24E-4B65-929D-5F16FC7C83EB}"/>
                </a:ext>
              </a:extLst>
            </p:cNvPr>
            <p:cNvGrpSpPr/>
            <p:nvPr userDrawn="1"/>
          </p:nvGrpSpPr>
          <p:grpSpPr>
            <a:xfrm>
              <a:off x="9230518" y="4790766"/>
              <a:ext cx="3760880" cy="4587497"/>
              <a:chOff x="838198" y="1150069"/>
              <a:chExt cx="3507559" cy="4587497"/>
            </a:xfrm>
          </p:grpSpPr>
          <p:sp>
            <p:nvSpPr>
              <p:cNvPr id="72" name="Rectangle 71">
                <a:extLst>
                  <a:ext uri="{FF2B5EF4-FFF2-40B4-BE49-F238E27FC236}">
                    <a16:creationId xmlns:a16="http://schemas.microsoft.com/office/drawing/2014/main" id="{FCABF6DC-FD40-407D-9A33-07B0E0E5A04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3" name="TextBox 72">
                <a:extLst>
                  <a:ext uri="{FF2B5EF4-FFF2-40B4-BE49-F238E27FC236}">
                    <a16:creationId xmlns:a16="http://schemas.microsoft.com/office/drawing/2014/main" id="{7EDC2C48-72F1-4154-8F15-4358AB3B5047}"/>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74" name="Rectangle 73">
                <a:extLst>
                  <a:ext uri="{FF2B5EF4-FFF2-40B4-BE49-F238E27FC236}">
                    <a16:creationId xmlns:a16="http://schemas.microsoft.com/office/drawing/2014/main" id="{78EF0A31-A354-44B2-8362-CC64A83A305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5" name="TextBox 74">
                <a:extLst>
                  <a:ext uri="{FF2B5EF4-FFF2-40B4-BE49-F238E27FC236}">
                    <a16:creationId xmlns:a16="http://schemas.microsoft.com/office/drawing/2014/main" id="{401F2DAE-E07D-4D6C-9AB0-42B2690AC66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6" name="TextBox 75">
                <a:extLst>
                  <a:ext uri="{FF2B5EF4-FFF2-40B4-BE49-F238E27FC236}">
                    <a16:creationId xmlns:a16="http://schemas.microsoft.com/office/drawing/2014/main" id="{A2AF2CDB-3171-46BA-BCDA-4CB9F73B373A}"/>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7" name="TextBox 76">
                <a:extLst>
                  <a:ext uri="{FF2B5EF4-FFF2-40B4-BE49-F238E27FC236}">
                    <a16:creationId xmlns:a16="http://schemas.microsoft.com/office/drawing/2014/main" id="{25B5EB11-8877-423D-B2D4-334E340C05E7}"/>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8" name="TextBox 77">
                <a:extLst>
                  <a:ext uri="{FF2B5EF4-FFF2-40B4-BE49-F238E27FC236}">
                    <a16:creationId xmlns:a16="http://schemas.microsoft.com/office/drawing/2014/main" id="{D6AE0A90-E81D-40F7-8081-756D9547D3E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9" name="TextBox 78">
                <a:extLst>
                  <a:ext uri="{FF2B5EF4-FFF2-40B4-BE49-F238E27FC236}">
                    <a16:creationId xmlns:a16="http://schemas.microsoft.com/office/drawing/2014/main" id="{3820E4AF-7CA8-4198-A20D-A99D3CBA44D8}"/>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71" name="Picture 70">
              <a:extLst>
                <a:ext uri="{FF2B5EF4-FFF2-40B4-BE49-F238E27FC236}">
                  <a16:creationId xmlns:a16="http://schemas.microsoft.com/office/drawing/2014/main" id="{428DB40A-6950-41F5-8E51-BDD69EF5752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93" name="Picture 92">
            <a:extLst>
              <a:ext uri="{FF2B5EF4-FFF2-40B4-BE49-F238E27FC236}">
                <a16:creationId xmlns:a16="http://schemas.microsoft.com/office/drawing/2014/main" id="{655293FB-9454-4030-BCB1-80A86D17192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6" name="Group 35">
            <a:extLst>
              <a:ext uri="{FF2B5EF4-FFF2-40B4-BE49-F238E27FC236}">
                <a16:creationId xmlns:a16="http://schemas.microsoft.com/office/drawing/2014/main" id="{B8907634-FF4B-4318-8162-62A6429FD0F8}"/>
              </a:ext>
            </a:extLst>
          </p:cNvPr>
          <p:cNvGrpSpPr/>
          <p:nvPr userDrawn="1"/>
        </p:nvGrpSpPr>
        <p:grpSpPr>
          <a:xfrm>
            <a:off x="-3832860" y="2"/>
            <a:ext cx="3760880" cy="3818751"/>
            <a:chOff x="-3832860" y="0"/>
            <a:chExt cx="3760880" cy="5091665"/>
          </a:xfrm>
        </p:grpSpPr>
        <p:sp>
          <p:nvSpPr>
            <p:cNvPr id="37" name="Rectangle 36">
              <a:extLst>
                <a:ext uri="{FF2B5EF4-FFF2-40B4-BE49-F238E27FC236}">
                  <a16:creationId xmlns:a16="http://schemas.microsoft.com/office/drawing/2014/main" id="{87A35AA2-05AC-4100-8285-9394A2313FB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TextBox 37">
              <a:extLst>
                <a:ext uri="{FF2B5EF4-FFF2-40B4-BE49-F238E27FC236}">
                  <a16:creationId xmlns:a16="http://schemas.microsoft.com/office/drawing/2014/main" id="{BAA4936F-7B39-4EED-A337-96C81F94CDB9}"/>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9" name="Rectangle 38">
              <a:extLst>
                <a:ext uri="{FF2B5EF4-FFF2-40B4-BE49-F238E27FC236}">
                  <a16:creationId xmlns:a16="http://schemas.microsoft.com/office/drawing/2014/main" id="{B0A2D785-FE00-4E19-B7AC-3A1D3DFDB45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0" name="TextBox 39">
              <a:extLst>
                <a:ext uri="{FF2B5EF4-FFF2-40B4-BE49-F238E27FC236}">
                  <a16:creationId xmlns:a16="http://schemas.microsoft.com/office/drawing/2014/main" id="{75540D71-AB2D-4619-ACF7-3C839392E749}"/>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1" name="TextBox 40">
              <a:extLst>
                <a:ext uri="{FF2B5EF4-FFF2-40B4-BE49-F238E27FC236}">
                  <a16:creationId xmlns:a16="http://schemas.microsoft.com/office/drawing/2014/main" id="{2D7F1912-A891-45CA-B62B-75D65490775E}"/>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AAC67BED-18AB-46B1-83AD-F6EE09671C22}"/>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43758054-62FC-410A-B7F3-04DC6BEBEC9D}"/>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E46DF366-0D9C-484E-9BDD-9101B9B4A02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F286C34E-7FD6-4A95-94EB-955E9B1AE3F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B2D983C9-66DF-49B9-B0BD-B313E939694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48" name="Rectangle 47">
              <a:extLst>
                <a:ext uri="{FF2B5EF4-FFF2-40B4-BE49-F238E27FC236}">
                  <a16:creationId xmlns:a16="http://schemas.microsoft.com/office/drawing/2014/main" id="{362143FE-4413-4CA5-9DEF-4B9D2DB8DEF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278213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accent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A7B76B-C11C-4702-ABEE-0EBB88A48DB4}"/>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E5033E1D-F0B7-4329-9399-9DA4717B3E5E}"/>
              </a:ext>
            </a:extLst>
          </p:cNvPr>
          <p:cNvSpPr>
            <a:spLocks noGrp="1"/>
          </p:cNvSpPr>
          <p:nvPr>
            <p:ph type="title" hasCustomPrompt="1"/>
          </p:nvPr>
        </p:nvSpPr>
        <p:spPr>
          <a:xfrm>
            <a:off x="260350" y="205984"/>
            <a:ext cx="5162985" cy="384571"/>
          </a:xfrm>
        </p:spPr>
        <p:txBody>
          <a:bodyPr/>
          <a:lstStyle>
            <a:lvl1pPr>
              <a:defRPr/>
            </a:lvl1pPr>
          </a:lstStyle>
          <a:p>
            <a:r>
              <a:rPr lang="en-US" dirty="0"/>
              <a:t>Enter title here </a:t>
            </a:r>
            <a:endParaRPr lang="en-GB" dirty="0"/>
          </a:p>
        </p:txBody>
      </p:sp>
      <p:sp>
        <p:nvSpPr>
          <p:cNvPr id="8" name="Text Placeholder 7">
            <a:extLst>
              <a:ext uri="{FF2B5EF4-FFF2-40B4-BE49-F238E27FC236}">
                <a16:creationId xmlns:a16="http://schemas.microsoft.com/office/drawing/2014/main" id="{46AD3675-6159-490F-9E5C-ED1CD16D196C}"/>
              </a:ext>
            </a:extLst>
          </p:cNvPr>
          <p:cNvSpPr>
            <a:spLocks noGrp="1"/>
          </p:cNvSpPr>
          <p:nvPr>
            <p:ph type="body" sz="quarter" idx="21" hasCustomPrompt="1"/>
          </p:nvPr>
        </p:nvSpPr>
        <p:spPr>
          <a:xfrm>
            <a:off x="649922"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E5FCE7AE-958B-4F84-98AB-148462696D63}"/>
              </a:ext>
            </a:extLst>
          </p:cNvPr>
          <p:cNvSpPr>
            <a:spLocks noGrp="1"/>
          </p:cNvSpPr>
          <p:nvPr>
            <p:ph type="body" sz="quarter" idx="22" hasCustomPrompt="1"/>
          </p:nvPr>
        </p:nvSpPr>
        <p:spPr>
          <a:xfrm>
            <a:off x="368935"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3" name="Picture Placeholder 12">
            <a:extLst>
              <a:ext uri="{FF2B5EF4-FFF2-40B4-BE49-F238E27FC236}">
                <a16:creationId xmlns:a16="http://schemas.microsoft.com/office/drawing/2014/main" id="{16F3D027-6E8C-4617-8D24-9021981EBA90}"/>
              </a:ext>
            </a:extLst>
          </p:cNvPr>
          <p:cNvSpPr>
            <a:spLocks noGrp="1"/>
          </p:cNvSpPr>
          <p:nvPr>
            <p:ph type="pic" sz="quarter" idx="31" hasCustomPrompt="1"/>
          </p:nvPr>
        </p:nvSpPr>
        <p:spPr>
          <a:xfrm>
            <a:off x="361949" y="1603060"/>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5" name="Text Placeholder 14">
            <a:extLst>
              <a:ext uri="{FF2B5EF4-FFF2-40B4-BE49-F238E27FC236}">
                <a16:creationId xmlns:a16="http://schemas.microsoft.com/office/drawing/2014/main" id="{5D3D62FB-D062-4A36-97F8-CE703AA2722F}"/>
              </a:ext>
            </a:extLst>
          </p:cNvPr>
          <p:cNvSpPr>
            <a:spLocks noGrp="1"/>
          </p:cNvSpPr>
          <p:nvPr>
            <p:ph type="body" sz="quarter" idx="32" hasCustomPrompt="1"/>
          </p:nvPr>
        </p:nvSpPr>
        <p:spPr>
          <a:xfrm>
            <a:off x="1123949" y="1671523"/>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5">
            <a:extLst>
              <a:ext uri="{FF2B5EF4-FFF2-40B4-BE49-F238E27FC236}">
                <a16:creationId xmlns:a16="http://schemas.microsoft.com/office/drawing/2014/main" id="{0F524E01-EA90-4158-AE3A-DCEA789EF525}"/>
              </a:ext>
            </a:extLst>
          </p:cNvPr>
          <p:cNvSpPr>
            <a:spLocks noGrp="1"/>
          </p:cNvSpPr>
          <p:nvPr>
            <p:ph type="pic" sz="quarter" idx="33" hasCustomPrompt="1"/>
          </p:nvPr>
        </p:nvSpPr>
        <p:spPr>
          <a:xfrm>
            <a:off x="361949" y="2463253"/>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7" name="Text Placeholder 14">
            <a:extLst>
              <a:ext uri="{FF2B5EF4-FFF2-40B4-BE49-F238E27FC236}">
                <a16:creationId xmlns:a16="http://schemas.microsoft.com/office/drawing/2014/main" id="{43CE22D6-AC99-48A3-9C2D-B0B6727602D6}"/>
              </a:ext>
            </a:extLst>
          </p:cNvPr>
          <p:cNvSpPr>
            <a:spLocks noGrp="1"/>
          </p:cNvSpPr>
          <p:nvPr>
            <p:ph type="body" sz="quarter" idx="34" hasCustomPrompt="1"/>
          </p:nvPr>
        </p:nvSpPr>
        <p:spPr>
          <a:xfrm>
            <a:off x="1123949" y="2531716"/>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D348E6D6-83AE-47D9-86DC-203600CEDEC0}"/>
              </a:ext>
            </a:extLst>
          </p:cNvPr>
          <p:cNvSpPr>
            <a:spLocks noGrp="1"/>
          </p:cNvSpPr>
          <p:nvPr>
            <p:ph type="pic" sz="quarter" idx="35" hasCustomPrompt="1"/>
          </p:nvPr>
        </p:nvSpPr>
        <p:spPr>
          <a:xfrm>
            <a:off x="361949" y="3323445"/>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9" name="Text Placeholder 14">
            <a:extLst>
              <a:ext uri="{FF2B5EF4-FFF2-40B4-BE49-F238E27FC236}">
                <a16:creationId xmlns:a16="http://schemas.microsoft.com/office/drawing/2014/main" id="{D708EB64-9861-4328-8432-5C23334347DC}"/>
              </a:ext>
            </a:extLst>
          </p:cNvPr>
          <p:cNvSpPr>
            <a:spLocks noGrp="1"/>
          </p:cNvSpPr>
          <p:nvPr>
            <p:ph type="body" sz="quarter" idx="36" hasCustomPrompt="1"/>
          </p:nvPr>
        </p:nvSpPr>
        <p:spPr>
          <a:xfrm>
            <a:off x="1123949" y="3391908"/>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a:extLst>
              <a:ext uri="{FF2B5EF4-FFF2-40B4-BE49-F238E27FC236}">
                <a16:creationId xmlns:a16="http://schemas.microsoft.com/office/drawing/2014/main" id="{801A653F-D58E-4929-9F0F-E20D28773717}"/>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FA311AE-2824-46A2-ADA0-CC50EF03E8BF}"/>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7" name="Text Placeholder 46">
            <a:extLst>
              <a:ext uri="{FF2B5EF4-FFF2-40B4-BE49-F238E27FC236}">
                <a16:creationId xmlns:a16="http://schemas.microsoft.com/office/drawing/2014/main" id="{9A17711B-79F7-430D-B922-FFC9BA517DAD}"/>
              </a:ext>
            </a:extLst>
          </p:cNvPr>
          <p:cNvSpPr>
            <a:spLocks noGrp="1"/>
          </p:cNvSpPr>
          <p:nvPr>
            <p:ph type="body" sz="quarter" idx="37"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0" name="Group 59">
            <a:extLst>
              <a:ext uri="{FF2B5EF4-FFF2-40B4-BE49-F238E27FC236}">
                <a16:creationId xmlns:a16="http://schemas.microsoft.com/office/drawing/2014/main" id="{A7A1BE28-25C6-43FD-9800-0293261B416E}"/>
              </a:ext>
            </a:extLst>
          </p:cNvPr>
          <p:cNvGrpSpPr/>
          <p:nvPr userDrawn="1"/>
        </p:nvGrpSpPr>
        <p:grpSpPr>
          <a:xfrm>
            <a:off x="9230527" y="-4"/>
            <a:ext cx="5371397" cy="3440622"/>
            <a:chOff x="9230518" y="4790766"/>
            <a:chExt cx="5371397" cy="4587497"/>
          </a:xfrm>
        </p:grpSpPr>
        <p:grpSp>
          <p:nvGrpSpPr>
            <p:cNvPr id="61" name="Group 60">
              <a:extLst>
                <a:ext uri="{FF2B5EF4-FFF2-40B4-BE49-F238E27FC236}">
                  <a16:creationId xmlns:a16="http://schemas.microsoft.com/office/drawing/2014/main" id="{6F71D2A9-A4FF-4C40-AC6E-D5090E847E6F}"/>
                </a:ext>
              </a:extLst>
            </p:cNvPr>
            <p:cNvGrpSpPr/>
            <p:nvPr userDrawn="1"/>
          </p:nvGrpSpPr>
          <p:grpSpPr>
            <a:xfrm>
              <a:off x="9230518" y="4790766"/>
              <a:ext cx="3760880" cy="4587497"/>
              <a:chOff x="838198" y="1150069"/>
              <a:chExt cx="3507559" cy="4587497"/>
            </a:xfrm>
          </p:grpSpPr>
          <p:sp>
            <p:nvSpPr>
              <p:cNvPr id="63" name="Rectangle 62">
                <a:extLst>
                  <a:ext uri="{FF2B5EF4-FFF2-40B4-BE49-F238E27FC236}">
                    <a16:creationId xmlns:a16="http://schemas.microsoft.com/office/drawing/2014/main" id="{DA465B4A-11BA-41D2-996F-795AE0A8C97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4" name="TextBox 63">
                <a:extLst>
                  <a:ext uri="{FF2B5EF4-FFF2-40B4-BE49-F238E27FC236}">
                    <a16:creationId xmlns:a16="http://schemas.microsoft.com/office/drawing/2014/main" id="{742E9AA7-59F5-403A-999A-62ABF18AA160}"/>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5" name="Rectangle 64">
                <a:extLst>
                  <a:ext uri="{FF2B5EF4-FFF2-40B4-BE49-F238E27FC236}">
                    <a16:creationId xmlns:a16="http://schemas.microsoft.com/office/drawing/2014/main" id="{7740DE4C-1F9A-4A97-B123-6DFF4E478F7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6" name="TextBox 65">
                <a:extLst>
                  <a:ext uri="{FF2B5EF4-FFF2-40B4-BE49-F238E27FC236}">
                    <a16:creationId xmlns:a16="http://schemas.microsoft.com/office/drawing/2014/main" id="{95D322A2-4AFC-4FCF-A18D-DA4556E57C4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7" name="TextBox 66">
                <a:extLst>
                  <a:ext uri="{FF2B5EF4-FFF2-40B4-BE49-F238E27FC236}">
                    <a16:creationId xmlns:a16="http://schemas.microsoft.com/office/drawing/2014/main" id="{7DEDCB64-DAAA-4B32-9028-3F2A79B125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8" name="TextBox 67">
                <a:extLst>
                  <a:ext uri="{FF2B5EF4-FFF2-40B4-BE49-F238E27FC236}">
                    <a16:creationId xmlns:a16="http://schemas.microsoft.com/office/drawing/2014/main" id="{9380B1BF-6146-480E-B4FF-F4AB8D29005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9" name="TextBox 68">
                <a:extLst>
                  <a:ext uri="{FF2B5EF4-FFF2-40B4-BE49-F238E27FC236}">
                    <a16:creationId xmlns:a16="http://schemas.microsoft.com/office/drawing/2014/main" id="{D1242C05-5D46-49FA-B72F-44CB93851373}"/>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0" name="TextBox 69">
                <a:extLst>
                  <a:ext uri="{FF2B5EF4-FFF2-40B4-BE49-F238E27FC236}">
                    <a16:creationId xmlns:a16="http://schemas.microsoft.com/office/drawing/2014/main" id="{44D4961F-C24E-4BCE-B374-48510EDD362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2" name="Picture 61">
              <a:extLst>
                <a:ext uri="{FF2B5EF4-FFF2-40B4-BE49-F238E27FC236}">
                  <a16:creationId xmlns:a16="http://schemas.microsoft.com/office/drawing/2014/main" id="{39E910B8-F216-4299-994C-0980F772853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3" name="Picture 82">
            <a:extLst>
              <a:ext uri="{FF2B5EF4-FFF2-40B4-BE49-F238E27FC236}">
                <a16:creationId xmlns:a16="http://schemas.microsoft.com/office/drawing/2014/main" id="{1CE2ABBE-1075-471B-9ED2-1F2BB745ED0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9" name="Group 38">
            <a:extLst>
              <a:ext uri="{FF2B5EF4-FFF2-40B4-BE49-F238E27FC236}">
                <a16:creationId xmlns:a16="http://schemas.microsoft.com/office/drawing/2014/main" id="{C2A398C2-F816-490F-8A27-3A750E1EFAA4}"/>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EC83A644-F2DD-41DC-836B-C93807386BD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1" name="TextBox 40">
              <a:extLst>
                <a:ext uri="{FF2B5EF4-FFF2-40B4-BE49-F238E27FC236}">
                  <a16:creationId xmlns:a16="http://schemas.microsoft.com/office/drawing/2014/main" id="{B94DBFEE-7A31-4614-9877-6BACF1E68F2D}"/>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2" name="Rectangle 41">
              <a:extLst>
                <a:ext uri="{FF2B5EF4-FFF2-40B4-BE49-F238E27FC236}">
                  <a16:creationId xmlns:a16="http://schemas.microsoft.com/office/drawing/2014/main" id="{3BB22FFE-9292-4E7B-AF55-4D1DF81CBEA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3" name="TextBox 42">
              <a:extLst>
                <a:ext uri="{FF2B5EF4-FFF2-40B4-BE49-F238E27FC236}">
                  <a16:creationId xmlns:a16="http://schemas.microsoft.com/office/drawing/2014/main" id="{4C7F63A7-A3F1-42A7-BDAE-4A8D1F728FF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4" name="TextBox 43">
              <a:extLst>
                <a:ext uri="{FF2B5EF4-FFF2-40B4-BE49-F238E27FC236}">
                  <a16:creationId xmlns:a16="http://schemas.microsoft.com/office/drawing/2014/main" id="{3CDC54BB-940F-47B9-B663-A237D8B000C8}"/>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5" name="TextBox 44">
              <a:extLst>
                <a:ext uri="{FF2B5EF4-FFF2-40B4-BE49-F238E27FC236}">
                  <a16:creationId xmlns:a16="http://schemas.microsoft.com/office/drawing/2014/main" id="{8DA60954-96D4-4C8C-9D4E-AAE56AB9CEB4}"/>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6" name="TextBox 45">
              <a:extLst>
                <a:ext uri="{FF2B5EF4-FFF2-40B4-BE49-F238E27FC236}">
                  <a16:creationId xmlns:a16="http://schemas.microsoft.com/office/drawing/2014/main" id="{F5485266-3B0C-482D-A317-FE25B706C22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F79D1251-A975-4DB1-9C9F-690A06237EA2}"/>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C87513A9-EE8B-421E-A8EB-286AA61C5755}"/>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3F2B5C61-AA1F-45A4-B585-B8BD9AF87D6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51" name="Rectangle 50">
              <a:extLst>
                <a:ext uri="{FF2B5EF4-FFF2-40B4-BE49-F238E27FC236}">
                  <a16:creationId xmlns:a16="http://schemas.microsoft.com/office/drawing/2014/main" id="{E3CC8F38-207A-4550-82ED-99D92EE631F9}"/>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3428842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00D9050-48B8-4EF9-8B5A-3F69742C8029}"/>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4" name="Footer Placeholder 3">
            <a:extLst>
              <a:ext uri="{FF2B5EF4-FFF2-40B4-BE49-F238E27FC236}">
                <a16:creationId xmlns:a16="http://schemas.microsoft.com/office/drawing/2014/main" id="{29B7C707-B137-421F-A2D5-468A71D2F29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Title 6">
            <a:extLst>
              <a:ext uri="{FF2B5EF4-FFF2-40B4-BE49-F238E27FC236}">
                <a16:creationId xmlns:a16="http://schemas.microsoft.com/office/drawing/2014/main" id="{BAADBFDE-F331-41D0-89CB-92A1E3D0A85F}"/>
              </a:ext>
            </a:extLst>
          </p:cNvPr>
          <p:cNvSpPr>
            <a:spLocks noGrp="1"/>
          </p:cNvSpPr>
          <p:nvPr>
            <p:ph type="title" hasCustomPrompt="1"/>
          </p:nvPr>
        </p:nvSpPr>
        <p:spPr>
          <a:xfrm>
            <a:off x="260350" y="205984"/>
            <a:ext cx="7054850" cy="384571"/>
          </a:xfrm>
        </p:spPr>
        <p:txBody>
          <a:bodyPr/>
          <a:lstStyle>
            <a:lvl1pPr>
              <a:defRPr/>
            </a:lvl1pPr>
          </a:lstStyle>
          <a:p>
            <a:r>
              <a:rPr lang="en-US" dirty="0"/>
              <a:t>Enter title here </a:t>
            </a:r>
            <a:endParaRPr lang="en-GB" dirty="0"/>
          </a:p>
        </p:txBody>
      </p:sp>
      <p:sp>
        <p:nvSpPr>
          <p:cNvPr id="10" name="Picture Placeholder 9">
            <a:extLst>
              <a:ext uri="{FF2B5EF4-FFF2-40B4-BE49-F238E27FC236}">
                <a16:creationId xmlns:a16="http://schemas.microsoft.com/office/drawing/2014/main" id="{6C58F21B-0F22-4300-8603-BFA776278D80}"/>
              </a:ext>
            </a:extLst>
          </p:cNvPr>
          <p:cNvSpPr>
            <a:spLocks noGrp="1"/>
          </p:cNvSpPr>
          <p:nvPr>
            <p:ph type="pic" sz="quarter" idx="13" hasCustomPrompt="1"/>
          </p:nvPr>
        </p:nvSpPr>
        <p:spPr>
          <a:xfrm>
            <a:off x="38417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2" name="Text Placeholder 11">
            <a:extLst>
              <a:ext uri="{FF2B5EF4-FFF2-40B4-BE49-F238E27FC236}">
                <a16:creationId xmlns:a16="http://schemas.microsoft.com/office/drawing/2014/main" id="{95D8A8AB-33A3-4505-ABCC-0DE979200F59}"/>
              </a:ext>
            </a:extLst>
          </p:cNvPr>
          <p:cNvSpPr>
            <a:spLocks noGrp="1"/>
          </p:cNvSpPr>
          <p:nvPr>
            <p:ph type="body" sz="quarter" idx="14" hasCustomPrompt="1"/>
          </p:nvPr>
        </p:nvSpPr>
        <p:spPr>
          <a:xfrm>
            <a:off x="260350" y="2738440"/>
            <a:ext cx="2711450" cy="240506"/>
          </a:xfrm>
        </p:spPr>
        <p:txBody>
          <a:bodyPr/>
          <a:lstStyle>
            <a:lvl1pPr>
              <a:defRPr sz="1800" b="1"/>
            </a:lvl1pPr>
          </a:lstStyle>
          <a:p>
            <a:pPr lvl="0"/>
            <a:r>
              <a:rPr lang="en-US" dirty="0"/>
              <a:t>Enter name here </a:t>
            </a:r>
            <a:endParaRPr lang="en-GB" dirty="0"/>
          </a:p>
        </p:txBody>
      </p:sp>
      <p:sp>
        <p:nvSpPr>
          <p:cNvPr id="13" name="Text Placeholder 11">
            <a:extLst>
              <a:ext uri="{FF2B5EF4-FFF2-40B4-BE49-F238E27FC236}">
                <a16:creationId xmlns:a16="http://schemas.microsoft.com/office/drawing/2014/main" id="{9EAA85E2-65C7-4189-A539-5E750DCAA85C}"/>
              </a:ext>
            </a:extLst>
          </p:cNvPr>
          <p:cNvSpPr>
            <a:spLocks noGrp="1"/>
          </p:cNvSpPr>
          <p:nvPr>
            <p:ph type="body" sz="quarter" idx="15" hasCustomPrompt="1"/>
          </p:nvPr>
        </p:nvSpPr>
        <p:spPr>
          <a:xfrm>
            <a:off x="260350" y="2996807"/>
            <a:ext cx="2711450" cy="220265"/>
          </a:xfrm>
        </p:spPr>
        <p:txBody>
          <a:bodyPr/>
          <a:lstStyle>
            <a:lvl1pPr>
              <a:defRPr sz="1400" b="1"/>
            </a:lvl1pPr>
          </a:lstStyle>
          <a:p>
            <a:pPr lvl="0"/>
            <a:r>
              <a:rPr lang="en-US" dirty="0"/>
              <a:t>Enter position here </a:t>
            </a:r>
            <a:endParaRPr lang="en-GB" dirty="0"/>
          </a:p>
        </p:txBody>
      </p:sp>
      <p:sp>
        <p:nvSpPr>
          <p:cNvPr id="15" name="Text Placeholder 11">
            <a:extLst>
              <a:ext uri="{FF2B5EF4-FFF2-40B4-BE49-F238E27FC236}">
                <a16:creationId xmlns:a16="http://schemas.microsoft.com/office/drawing/2014/main" id="{62B6078E-90DE-41CA-83A1-CB08CE8F9500}"/>
              </a:ext>
            </a:extLst>
          </p:cNvPr>
          <p:cNvSpPr>
            <a:spLocks noGrp="1"/>
          </p:cNvSpPr>
          <p:nvPr>
            <p:ph type="body" sz="quarter" idx="16" hasCustomPrompt="1"/>
          </p:nvPr>
        </p:nvSpPr>
        <p:spPr>
          <a:xfrm>
            <a:off x="260350" y="3243266"/>
            <a:ext cx="2711450" cy="1147763"/>
          </a:xfrm>
        </p:spPr>
        <p:txBody>
          <a:bodyPr/>
          <a:lstStyle>
            <a:lvl1pPr>
              <a:defRPr sz="1200" b="0"/>
            </a:lvl1pPr>
          </a:lstStyle>
          <a:p>
            <a:pPr lvl="0"/>
            <a:r>
              <a:rPr lang="en-US" dirty="0"/>
              <a:t>Enter name here </a:t>
            </a:r>
            <a:endParaRPr lang="en-GB" dirty="0"/>
          </a:p>
        </p:txBody>
      </p:sp>
      <p:sp>
        <p:nvSpPr>
          <p:cNvPr id="16" name="Picture Placeholder 9">
            <a:extLst>
              <a:ext uri="{FF2B5EF4-FFF2-40B4-BE49-F238E27FC236}">
                <a16:creationId xmlns:a16="http://schemas.microsoft.com/office/drawing/2014/main" id="{9457BE16-D9DE-41A5-81E6-80429923236C}"/>
              </a:ext>
            </a:extLst>
          </p:cNvPr>
          <p:cNvSpPr>
            <a:spLocks noGrp="1"/>
          </p:cNvSpPr>
          <p:nvPr>
            <p:ph type="pic" sz="quarter" idx="17" hasCustomPrompt="1"/>
          </p:nvPr>
        </p:nvSpPr>
        <p:spPr>
          <a:xfrm>
            <a:off x="325596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7" name="Text Placeholder 11">
            <a:extLst>
              <a:ext uri="{FF2B5EF4-FFF2-40B4-BE49-F238E27FC236}">
                <a16:creationId xmlns:a16="http://schemas.microsoft.com/office/drawing/2014/main" id="{69035B50-A821-46C0-8DA2-AB1DEB6D5DBA}"/>
              </a:ext>
            </a:extLst>
          </p:cNvPr>
          <p:cNvSpPr>
            <a:spLocks noGrp="1"/>
          </p:cNvSpPr>
          <p:nvPr>
            <p:ph type="body" sz="quarter" idx="18" hasCustomPrompt="1"/>
          </p:nvPr>
        </p:nvSpPr>
        <p:spPr>
          <a:xfrm>
            <a:off x="3132140" y="2738440"/>
            <a:ext cx="2711450" cy="240506"/>
          </a:xfrm>
        </p:spPr>
        <p:txBody>
          <a:bodyPr/>
          <a:lstStyle>
            <a:lvl1pPr>
              <a:defRPr sz="1800" b="1"/>
            </a:lvl1pPr>
          </a:lstStyle>
          <a:p>
            <a:pPr lvl="0"/>
            <a:r>
              <a:rPr lang="en-US" dirty="0"/>
              <a:t>Enter name here </a:t>
            </a:r>
            <a:endParaRPr lang="en-GB" dirty="0"/>
          </a:p>
        </p:txBody>
      </p:sp>
      <p:sp>
        <p:nvSpPr>
          <p:cNvPr id="18" name="Text Placeholder 11">
            <a:extLst>
              <a:ext uri="{FF2B5EF4-FFF2-40B4-BE49-F238E27FC236}">
                <a16:creationId xmlns:a16="http://schemas.microsoft.com/office/drawing/2014/main" id="{710A5F21-20FC-4FB5-B993-25EECB95EF55}"/>
              </a:ext>
            </a:extLst>
          </p:cNvPr>
          <p:cNvSpPr>
            <a:spLocks noGrp="1"/>
          </p:cNvSpPr>
          <p:nvPr>
            <p:ph type="body" sz="quarter" idx="19" hasCustomPrompt="1"/>
          </p:nvPr>
        </p:nvSpPr>
        <p:spPr>
          <a:xfrm>
            <a:off x="3132140" y="2996807"/>
            <a:ext cx="2711450" cy="220265"/>
          </a:xfrm>
        </p:spPr>
        <p:txBody>
          <a:bodyPr/>
          <a:lstStyle>
            <a:lvl1pPr>
              <a:defRPr sz="1400" b="1"/>
            </a:lvl1pPr>
          </a:lstStyle>
          <a:p>
            <a:pPr lvl="0"/>
            <a:r>
              <a:rPr lang="en-US" dirty="0"/>
              <a:t>Enter position here </a:t>
            </a:r>
            <a:endParaRPr lang="en-GB" dirty="0"/>
          </a:p>
        </p:txBody>
      </p:sp>
      <p:sp>
        <p:nvSpPr>
          <p:cNvPr id="19" name="Text Placeholder 11">
            <a:extLst>
              <a:ext uri="{FF2B5EF4-FFF2-40B4-BE49-F238E27FC236}">
                <a16:creationId xmlns:a16="http://schemas.microsoft.com/office/drawing/2014/main" id="{7E1BF4A2-ADE8-498F-8729-0F5176AF85A2}"/>
              </a:ext>
            </a:extLst>
          </p:cNvPr>
          <p:cNvSpPr>
            <a:spLocks noGrp="1"/>
          </p:cNvSpPr>
          <p:nvPr>
            <p:ph type="body" sz="quarter" idx="20" hasCustomPrompt="1"/>
          </p:nvPr>
        </p:nvSpPr>
        <p:spPr>
          <a:xfrm>
            <a:off x="3132140" y="3243266"/>
            <a:ext cx="2711450" cy="1147763"/>
          </a:xfrm>
        </p:spPr>
        <p:txBody>
          <a:bodyPr/>
          <a:lstStyle>
            <a:lvl1pPr>
              <a:defRPr sz="1200" b="0"/>
            </a:lvl1pPr>
          </a:lstStyle>
          <a:p>
            <a:pPr lvl="0"/>
            <a:r>
              <a:rPr lang="en-US" dirty="0"/>
              <a:t>Enter name here </a:t>
            </a:r>
            <a:endParaRPr lang="en-GB" dirty="0"/>
          </a:p>
        </p:txBody>
      </p:sp>
      <p:sp>
        <p:nvSpPr>
          <p:cNvPr id="21" name="Text Placeholder 20">
            <a:extLst>
              <a:ext uri="{FF2B5EF4-FFF2-40B4-BE49-F238E27FC236}">
                <a16:creationId xmlns:a16="http://schemas.microsoft.com/office/drawing/2014/main" id="{289DAFE3-D8E0-4EAF-B4E3-777B388A3734}"/>
              </a:ext>
            </a:extLst>
          </p:cNvPr>
          <p:cNvSpPr>
            <a:spLocks noGrp="1"/>
          </p:cNvSpPr>
          <p:nvPr>
            <p:ph type="body" sz="quarter" idx="21" hasCustomPrompt="1"/>
          </p:nvPr>
        </p:nvSpPr>
        <p:spPr>
          <a:xfrm>
            <a:off x="8594286"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22" name="Text Placeholder 21">
            <a:extLst>
              <a:ext uri="{FF2B5EF4-FFF2-40B4-BE49-F238E27FC236}">
                <a16:creationId xmlns:a16="http://schemas.microsoft.com/office/drawing/2014/main" id="{27CEC998-F474-4D15-8A61-6206453D599B}"/>
              </a:ext>
            </a:extLst>
          </p:cNvPr>
          <p:cNvSpPr>
            <a:spLocks noGrp="1"/>
          </p:cNvSpPr>
          <p:nvPr>
            <p:ph type="body" sz="quarter" idx="22" hasCustomPrompt="1"/>
          </p:nvPr>
        </p:nvSpPr>
        <p:spPr>
          <a:xfrm>
            <a:off x="8313299"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51" name="Text Placeholder 50">
            <a:extLst>
              <a:ext uri="{FF2B5EF4-FFF2-40B4-BE49-F238E27FC236}">
                <a16:creationId xmlns:a16="http://schemas.microsoft.com/office/drawing/2014/main" id="{211C6B00-E304-4500-A433-DDF49942DDBC}"/>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52" name="Group 51">
            <a:extLst>
              <a:ext uri="{FF2B5EF4-FFF2-40B4-BE49-F238E27FC236}">
                <a16:creationId xmlns:a16="http://schemas.microsoft.com/office/drawing/2014/main" id="{BCE01565-E8CA-4E64-B496-844ACFB044A7}"/>
              </a:ext>
            </a:extLst>
          </p:cNvPr>
          <p:cNvGrpSpPr/>
          <p:nvPr userDrawn="1"/>
        </p:nvGrpSpPr>
        <p:grpSpPr>
          <a:xfrm>
            <a:off x="9230527" y="-4"/>
            <a:ext cx="5371397" cy="3440622"/>
            <a:chOff x="9230518" y="4790766"/>
            <a:chExt cx="5371397" cy="4587497"/>
          </a:xfrm>
        </p:grpSpPr>
        <p:grpSp>
          <p:nvGrpSpPr>
            <p:cNvPr id="53" name="Group 52">
              <a:extLst>
                <a:ext uri="{FF2B5EF4-FFF2-40B4-BE49-F238E27FC236}">
                  <a16:creationId xmlns:a16="http://schemas.microsoft.com/office/drawing/2014/main" id="{D6E46520-82E0-4377-AD9E-7C628CDCBCDD}"/>
                </a:ext>
              </a:extLst>
            </p:cNvPr>
            <p:cNvGrpSpPr/>
            <p:nvPr userDrawn="1"/>
          </p:nvGrpSpPr>
          <p:grpSpPr>
            <a:xfrm>
              <a:off x="9230518" y="4790766"/>
              <a:ext cx="3760880" cy="4587497"/>
              <a:chOff x="838198" y="1150069"/>
              <a:chExt cx="3507559" cy="4587497"/>
            </a:xfrm>
          </p:grpSpPr>
          <p:sp>
            <p:nvSpPr>
              <p:cNvPr id="55" name="Rectangle 54">
                <a:extLst>
                  <a:ext uri="{FF2B5EF4-FFF2-40B4-BE49-F238E27FC236}">
                    <a16:creationId xmlns:a16="http://schemas.microsoft.com/office/drawing/2014/main" id="{A0E9C89C-7081-4459-8380-A6C0FEDE00E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6" name="TextBox 55">
                <a:extLst>
                  <a:ext uri="{FF2B5EF4-FFF2-40B4-BE49-F238E27FC236}">
                    <a16:creationId xmlns:a16="http://schemas.microsoft.com/office/drawing/2014/main" id="{D0B97235-A5ED-4A41-AAC1-0D31CD8DC6AB}"/>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57" name="Rectangle 56">
                <a:extLst>
                  <a:ext uri="{FF2B5EF4-FFF2-40B4-BE49-F238E27FC236}">
                    <a16:creationId xmlns:a16="http://schemas.microsoft.com/office/drawing/2014/main" id="{0F9CA1BA-F8C1-4344-983F-17A4877D9AB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8" name="TextBox 57">
                <a:extLst>
                  <a:ext uri="{FF2B5EF4-FFF2-40B4-BE49-F238E27FC236}">
                    <a16:creationId xmlns:a16="http://schemas.microsoft.com/office/drawing/2014/main" id="{7C34D347-4EC3-4AA5-B5F2-465183D58C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AD55C7B2-6FFD-431D-A57F-B1CBF4948ED1}"/>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44E7363C-97E3-4EAE-A38A-0CB15230F77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1" name="TextBox 60">
                <a:extLst>
                  <a:ext uri="{FF2B5EF4-FFF2-40B4-BE49-F238E27FC236}">
                    <a16:creationId xmlns:a16="http://schemas.microsoft.com/office/drawing/2014/main" id="{983DDDA2-7677-4426-B0C0-9C262B1B4E97}"/>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69F658A5-93AF-463B-86CE-C6CCFA8E21E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4" name="Picture 53">
              <a:extLst>
                <a:ext uri="{FF2B5EF4-FFF2-40B4-BE49-F238E27FC236}">
                  <a16:creationId xmlns:a16="http://schemas.microsoft.com/office/drawing/2014/main" id="{C704A969-701C-4217-9B17-F8C99DB4886F}"/>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3" name="Picture 62">
            <a:extLst>
              <a:ext uri="{FF2B5EF4-FFF2-40B4-BE49-F238E27FC236}">
                <a16:creationId xmlns:a16="http://schemas.microsoft.com/office/drawing/2014/main" id="{961BB354-0CEC-4174-B230-ADEE6B09099C}"/>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0" name="Group 39">
            <a:extLst>
              <a:ext uri="{FF2B5EF4-FFF2-40B4-BE49-F238E27FC236}">
                <a16:creationId xmlns:a16="http://schemas.microsoft.com/office/drawing/2014/main" id="{49969F4B-0385-4C99-AE6D-044D3F166160}"/>
              </a:ext>
            </a:extLst>
          </p:cNvPr>
          <p:cNvGrpSpPr/>
          <p:nvPr userDrawn="1"/>
        </p:nvGrpSpPr>
        <p:grpSpPr>
          <a:xfrm>
            <a:off x="-3832860" y="2"/>
            <a:ext cx="3760880" cy="3818751"/>
            <a:chOff x="-3832860" y="0"/>
            <a:chExt cx="3760880" cy="5091665"/>
          </a:xfrm>
        </p:grpSpPr>
        <p:sp>
          <p:nvSpPr>
            <p:cNvPr id="41" name="Rectangle 40">
              <a:extLst>
                <a:ext uri="{FF2B5EF4-FFF2-40B4-BE49-F238E27FC236}">
                  <a16:creationId xmlns:a16="http://schemas.microsoft.com/office/drawing/2014/main" id="{FF4FD1A4-5252-486D-9D59-B377BB1EBA8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2" name="TextBox 41">
              <a:extLst>
                <a:ext uri="{FF2B5EF4-FFF2-40B4-BE49-F238E27FC236}">
                  <a16:creationId xmlns:a16="http://schemas.microsoft.com/office/drawing/2014/main" id="{DE3B8148-6F6B-4D3A-A18D-4007D490935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3" name="Rectangle 42">
              <a:extLst>
                <a:ext uri="{FF2B5EF4-FFF2-40B4-BE49-F238E27FC236}">
                  <a16:creationId xmlns:a16="http://schemas.microsoft.com/office/drawing/2014/main" id="{1E668BF1-16DA-42FC-8753-BDFD5A073AC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4" name="TextBox 43">
              <a:extLst>
                <a:ext uri="{FF2B5EF4-FFF2-40B4-BE49-F238E27FC236}">
                  <a16:creationId xmlns:a16="http://schemas.microsoft.com/office/drawing/2014/main" id="{D41DEF89-AC8B-457A-A65E-68F7A58032CC}"/>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F7969D47-8E33-4D86-A102-36B61A32EF39}"/>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51769CC9-FDC2-48D3-BDF2-3A9555C65778}"/>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E7013508-0188-47DE-AF9C-2BA9DAA577B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2E207B68-8234-4791-ACEA-2E6D914065FA}"/>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00052031-DF5A-4303-9446-F5DD152D222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C18A516D-5F85-412A-AB4B-DDF24320667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64" name="Rectangle 63">
              <a:extLst>
                <a:ext uri="{FF2B5EF4-FFF2-40B4-BE49-F238E27FC236}">
                  <a16:creationId xmlns:a16="http://schemas.microsoft.com/office/drawing/2014/main" id="{8BEBF4CF-1F75-464B-BC5B-D91D5299071F}"/>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2758392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6EF80BA-7E7E-4ED0-9D08-7E537A29AC6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5E64F31-56F5-45DD-80FE-F6C5ACD7F050}"/>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AB3DE958-2AC8-4759-B5D0-F77E0365954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Content Placeholder 6">
            <a:extLst>
              <a:ext uri="{FF2B5EF4-FFF2-40B4-BE49-F238E27FC236}">
                <a16:creationId xmlns:a16="http://schemas.microsoft.com/office/drawing/2014/main" id="{EBA93357-9A1F-45AB-93DD-11D5C8773C09}"/>
              </a:ext>
            </a:extLst>
          </p:cNvPr>
          <p:cNvSpPr>
            <a:spLocks noGrp="1"/>
          </p:cNvSpPr>
          <p:nvPr>
            <p:ph sz="quarter" idx="12" hasCustomPrompt="1"/>
          </p:nvPr>
        </p:nvSpPr>
        <p:spPr>
          <a:xfrm>
            <a:off x="365760" y="1188720"/>
            <a:ext cx="5273040" cy="3200400"/>
          </a:xfrm>
        </p:spPr>
        <p:txBody>
          <a:bodyPr anchor="ctr"/>
          <a:lstStyle>
            <a:lvl1pPr algn="ctr">
              <a:defRPr/>
            </a:lvl1pPr>
          </a:lstStyle>
          <a:p>
            <a:pPr lvl="0"/>
            <a:r>
              <a:rPr lang="en-US" dirty="0"/>
              <a:t>Click on the icon to insert </a:t>
            </a:r>
            <a:br>
              <a:rPr lang="en-US" dirty="0"/>
            </a:br>
            <a:r>
              <a:rPr lang="en-US" dirty="0"/>
              <a:t>an image or a table</a:t>
            </a:r>
            <a:endParaRPr lang="en-GB" dirty="0"/>
          </a:p>
        </p:txBody>
      </p:sp>
      <p:sp>
        <p:nvSpPr>
          <p:cNvPr id="34" name="Text Placeholder 33">
            <a:extLst>
              <a:ext uri="{FF2B5EF4-FFF2-40B4-BE49-F238E27FC236}">
                <a16:creationId xmlns:a16="http://schemas.microsoft.com/office/drawing/2014/main" id="{ADD528DC-0FF2-4891-A179-5AAF19353C09}"/>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23" name="Picture 22">
            <a:extLst>
              <a:ext uri="{FF2B5EF4-FFF2-40B4-BE49-F238E27FC236}">
                <a16:creationId xmlns:a16="http://schemas.microsoft.com/office/drawing/2014/main" id="{8539F790-9B33-4C0C-A4FC-26F98557731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4" name="Group 23">
            <a:extLst>
              <a:ext uri="{FF2B5EF4-FFF2-40B4-BE49-F238E27FC236}">
                <a16:creationId xmlns:a16="http://schemas.microsoft.com/office/drawing/2014/main" id="{9A5A07A1-C24A-43B2-AD08-96884377B6E1}"/>
              </a:ext>
            </a:extLst>
          </p:cNvPr>
          <p:cNvGrpSpPr/>
          <p:nvPr userDrawn="1"/>
        </p:nvGrpSpPr>
        <p:grpSpPr>
          <a:xfrm>
            <a:off x="-3832860" y="2"/>
            <a:ext cx="3760880" cy="3818751"/>
            <a:chOff x="-3832860" y="0"/>
            <a:chExt cx="3760880" cy="5091665"/>
          </a:xfrm>
        </p:grpSpPr>
        <p:sp>
          <p:nvSpPr>
            <p:cNvPr id="25" name="Rectangle 24">
              <a:extLst>
                <a:ext uri="{FF2B5EF4-FFF2-40B4-BE49-F238E27FC236}">
                  <a16:creationId xmlns:a16="http://schemas.microsoft.com/office/drawing/2014/main" id="{C9695268-E605-4EA8-A6C0-1E97EBC0222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a:extLst>
                <a:ext uri="{FF2B5EF4-FFF2-40B4-BE49-F238E27FC236}">
                  <a16:creationId xmlns:a16="http://schemas.microsoft.com/office/drawing/2014/main" id="{1EACB02B-47D5-46C9-84F1-3652B1DB8D3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27" name="Rectangle 26">
              <a:extLst>
                <a:ext uri="{FF2B5EF4-FFF2-40B4-BE49-F238E27FC236}">
                  <a16:creationId xmlns:a16="http://schemas.microsoft.com/office/drawing/2014/main" id="{3CA3C413-6ACC-49D5-8B4E-485F63708D4F}"/>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8" name="TextBox 27">
              <a:extLst>
                <a:ext uri="{FF2B5EF4-FFF2-40B4-BE49-F238E27FC236}">
                  <a16:creationId xmlns:a16="http://schemas.microsoft.com/office/drawing/2014/main" id="{93EF8FF7-A9FF-4E73-B4D7-F81A9C44431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9" name="TextBox 28">
              <a:extLst>
                <a:ext uri="{FF2B5EF4-FFF2-40B4-BE49-F238E27FC236}">
                  <a16:creationId xmlns:a16="http://schemas.microsoft.com/office/drawing/2014/main" id="{A094D5E1-F14B-4243-9E6D-692FFA80353C}"/>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0" name="TextBox 29">
              <a:extLst>
                <a:ext uri="{FF2B5EF4-FFF2-40B4-BE49-F238E27FC236}">
                  <a16:creationId xmlns:a16="http://schemas.microsoft.com/office/drawing/2014/main" id="{FB353C1A-B913-4F53-A39E-8C1A33DB0B8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1" name="TextBox 30">
              <a:extLst>
                <a:ext uri="{FF2B5EF4-FFF2-40B4-BE49-F238E27FC236}">
                  <a16:creationId xmlns:a16="http://schemas.microsoft.com/office/drawing/2014/main" id="{65EBF195-00ED-499E-8672-37AE42CB3BE0}"/>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2" name="TextBox 31">
              <a:extLst>
                <a:ext uri="{FF2B5EF4-FFF2-40B4-BE49-F238E27FC236}">
                  <a16:creationId xmlns:a16="http://schemas.microsoft.com/office/drawing/2014/main" id="{86BE85DD-CAF9-44BA-A4F7-0FBFCD97B7DF}"/>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3" name="TextBox 32">
              <a:extLst>
                <a:ext uri="{FF2B5EF4-FFF2-40B4-BE49-F238E27FC236}">
                  <a16:creationId xmlns:a16="http://schemas.microsoft.com/office/drawing/2014/main" id="{881ADEB6-C22A-4C92-94B3-064DA91AF06A}"/>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5" name="Rectangle 34">
              <a:extLst>
                <a:ext uri="{FF2B5EF4-FFF2-40B4-BE49-F238E27FC236}">
                  <a16:creationId xmlns:a16="http://schemas.microsoft.com/office/drawing/2014/main" id="{FFE7D210-9F57-48D2-9A8B-34517D9343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36" name="Rectangle 35">
              <a:extLst>
                <a:ext uri="{FF2B5EF4-FFF2-40B4-BE49-F238E27FC236}">
                  <a16:creationId xmlns:a16="http://schemas.microsoft.com/office/drawing/2014/main" id="{94BDC0FB-393C-4E4F-B0AC-4FF53ED4193D}"/>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86590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s w/ Subtitle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1348700-8558-4894-BF2B-5DB69580821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0F872544-9AA5-461D-BE0B-3701EA88202D}"/>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F8250F3E-E120-489A-A1A3-092F17228CD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36">
            <a:extLst>
              <a:ext uri="{FF2B5EF4-FFF2-40B4-BE49-F238E27FC236}">
                <a16:creationId xmlns:a16="http://schemas.microsoft.com/office/drawing/2014/main" id="{00C83163-5085-4440-9175-85E7E69FA923}"/>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36">
            <a:extLst>
              <a:ext uri="{FF2B5EF4-FFF2-40B4-BE49-F238E27FC236}">
                <a16:creationId xmlns:a16="http://schemas.microsoft.com/office/drawing/2014/main" id="{B94B30B4-5BDC-412C-870A-A6FE640996D8}"/>
              </a:ext>
            </a:extLst>
          </p:cNvPr>
          <p:cNvSpPr>
            <a:spLocks noGrp="1"/>
          </p:cNvSpPr>
          <p:nvPr>
            <p:ph type="body" sz="quarter" idx="30" hasCustomPrompt="1"/>
          </p:nvPr>
        </p:nvSpPr>
        <p:spPr>
          <a:xfrm>
            <a:off x="260349" y="3993700"/>
            <a:ext cx="5701297"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6" name="Text Placeholder 35">
            <a:extLst>
              <a:ext uri="{FF2B5EF4-FFF2-40B4-BE49-F238E27FC236}">
                <a16:creationId xmlns:a16="http://schemas.microsoft.com/office/drawing/2014/main" id="{A62F5BAB-ED83-4CC5-A8D4-2F946A02E360}"/>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5" name="Text Placeholder 7">
            <a:extLst>
              <a:ext uri="{FF2B5EF4-FFF2-40B4-BE49-F238E27FC236}">
                <a16:creationId xmlns:a16="http://schemas.microsoft.com/office/drawing/2014/main" id="{215C8944-D885-445A-95A9-604E5AC52E9E}"/>
              </a:ext>
            </a:extLst>
          </p:cNvPr>
          <p:cNvSpPr>
            <a:spLocks noGrp="1"/>
          </p:cNvSpPr>
          <p:nvPr>
            <p:ph type="body" sz="quarter" idx="39"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7" name="Picture 36">
            <a:extLst>
              <a:ext uri="{FF2B5EF4-FFF2-40B4-BE49-F238E27FC236}">
                <a16:creationId xmlns:a16="http://schemas.microsoft.com/office/drawing/2014/main" id="{5E387F9A-A1AF-44FF-8FF1-A3F514513B5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5" name="Group 24">
            <a:extLst>
              <a:ext uri="{FF2B5EF4-FFF2-40B4-BE49-F238E27FC236}">
                <a16:creationId xmlns:a16="http://schemas.microsoft.com/office/drawing/2014/main" id="{EB3916BD-F064-4437-AC2C-239343314CDF}"/>
              </a:ext>
            </a:extLst>
          </p:cNvPr>
          <p:cNvGrpSpPr/>
          <p:nvPr userDrawn="1"/>
        </p:nvGrpSpPr>
        <p:grpSpPr>
          <a:xfrm>
            <a:off x="-3832860" y="2"/>
            <a:ext cx="3760880" cy="3818751"/>
            <a:chOff x="-3832860" y="0"/>
            <a:chExt cx="3760880" cy="5091665"/>
          </a:xfrm>
        </p:grpSpPr>
        <p:sp>
          <p:nvSpPr>
            <p:cNvPr id="26" name="Rectangle 25">
              <a:extLst>
                <a:ext uri="{FF2B5EF4-FFF2-40B4-BE49-F238E27FC236}">
                  <a16:creationId xmlns:a16="http://schemas.microsoft.com/office/drawing/2014/main" id="{D9998344-1842-450C-8CF7-DAC2ECDA592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TextBox 26">
              <a:extLst>
                <a:ext uri="{FF2B5EF4-FFF2-40B4-BE49-F238E27FC236}">
                  <a16:creationId xmlns:a16="http://schemas.microsoft.com/office/drawing/2014/main" id="{1843CC85-E9C2-4D0E-A899-620D422E6F5B}"/>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28" name="Rectangle 27">
              <a:extLst>
                <a:ext uri="{FF2B5EF4-FFF2-40B4-BE49-F238E27FC236}">
                  <a16:creationId xmlns:a16="http://schemas.microsoft.com/office/drawing/2014/main" id="{7D6B6A46-5100-4566-8BDE-ED839116FBAB}"/>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9" name="TextBox 28">
              <a:extLst>
                <a:ext uri="{FF2B5EF4-FFF2-40B4-BE49-F238E27FC236}">
                  <a16:creationId xmlns:a16="http://schemas.microsoft.com/office/drawing/2014/main" id="{7C68AD9D-1BBD-4184-A535-03E81BC0FBD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0" name="TextBox 29">
              <a:extLst>
                <a:ext uri="{FF2B5EF4-FFF2-40B4-BE49-F238E27FC236}">
                  <a16:creationId xmlns:a16="http://schemas.microsoft.com/office/drawing/2014/main" id="{89D93359-8810-4F2F-A5D7-902938300B3C}"/>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1" name="TextBox 30">
              <a:extLst>
                <a:ext uri="{FF2B5EF4-FFF2-40B4-BE49-F238E27FC236}">
                  <a16:creationId xmlns:a16="http://schemas.microsoft.com/office/drawing/2014/main" id="{B5BF024A-65EF-4905-A7EE-BD2B374A290D}"/>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2" name="TextBox 31">
              <a:extLst>
                <a:ext uri="{FF2B5EF4-FFF2-40B4-BE49-F238E27FC236}">
                  <a16:creationId xmlns:a16="http://schemas.microsoft.com/office/drawing/2014/main" id="{87673F72-F966-4F63-88DF-849A41FD071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3" name="TextBox 32">
              <a:extLst>
                <a:ext uri="{FF2B5EF4-FFF2-40B4-BE49-F238E27FC236}">
                  <a16:creationId xmlns:a16="http://schemas.microsoft.com/office/drawing/2014/main" id="{91405677-F5BA-493A-B7C0-A69A0865360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4" name="TextBox 33">
              <a:extLst>
                <a:ext uri="{FF2B5EF4-FFF2-40B4-BE49-F238E27FC236}">
                  <a16:creationId xmlns:a16="http://schemas.microsoft.com/office/drawing/2014/main" id="{56450A9E-D13E-477B-B887-1AAE18ABFE76}"/>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8" name="Rectangle 37">
              <a:extLst>
                <a:ext uri="{FF2B5EF4-FFF2-40B4-BE49-F238E27FC236}">
                  <a16:creationId xmlns:a16="http://schemas.microsoft.com/office/drawing/2014/main" id="{9FE455D6-26CF-47F8-B73D-44FF26EDAE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39" name="Rectangle 38">
              <a:extLst>
                <a:ext uri="{FF2B5EF4-FFF2-40B4-BE49-F238E27FC236}">
                  <a16:creationId xmlns:a16="http://schemas.microsoft.com/office/drawing/2014/main" id="{7DE29F1A-3257-4429-A114-4272587070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18821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w/ Statement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5895F2D-AF87-431C-9027-572902495B64}"/>
              </a:ext>
            </a:extLst>
          </p:cNvPr>
          <p:cNvSpPr>
            <a:spLocks noGrp="1"/>
          </p:cNvSpPr>
          <p:nvPr>
            <p:ph type="body" sz="quarter" idx="33"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1DE54447-D9E6-491F-B11F-86DF7F470C85}"/>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97342AD-70F3-4264-BB16-CDA3FCEEC81C}"/>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36">
            <a:extLst>
              <a:ext uri="{FF2B5EF4-FFF2-40B4-BE49-F238E27FC236}">
                <a16:creationId xmlns:a16="http://schemas.microsoft.com/office/drawing/2014/main" id="{53B14769-1FC2-480E-8D19-3246807E4429}"/>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8" name="Text Placeholder 36">
            <a:extLst>
              <a:ext uri="{FF2B5EF4-FFF2-40B4-BE49-F238E27FC236}">
                <a16:creationId xmlns:a16="http://schemas.microsoft.com/office/drawing/2014/main" id="{DF311D54-0FF2-4BFE-A96C-CA909F7D2BB4}"/>
              </a:ext>
            </a:extLst>
          </p:cNvPr>
          <p:cNvSpPr>
            <a:spLocks noGrp="1"/>
          </p:cNvSpPr>
          <p:nvPr>
            <p:ph type="body" sz="quarter" idx="30" hasCustomPrompt="1"/>
          </p:nvPr>
        </p:nvSpPr>
        <p:spPr>
          <a:xfrm>
            <a:off x="260350" y="3993700"/>
            <a:ext cx="5162551"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Picture Placeholder 11">
            <a:extLst>
              <a:ext uri="{FF2B5EF4-FFF2-40B4-BE49-F238E27FC236}">
                <a16:creationId xmlns:a16="http://schemas.microsoft.com/office/drawing/2014/main" id="{83494258-7928-4317-B7FA-DF27619F5853}"/>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p:spPr>
        <p:txBody>
          <a:bodyPr wrap="square" anchor="ctr">
            <a:noAutofit/>
          </a:bodyPr>
          <a:lstStyle>
            <a:lvl1pPr algn="ctr">
              <a:defRPr>
                <a:solidFill>
                  <a:schemeClr val="bg1"/>
                </a:solidFill>
              </a:defRPr>
            </a:lvl1pPr>
          </a:lstStyle>
          <a:p>
            <a:r>
              <a:rPr lang="en-GB" dirty="0"/>
              <a:t>Click on the icon to insert an image, then right click &gt; send to back</a:t>
            </a:r>
          </a:p>
        </p:txBody>
      </p:sp>
      <p:sp>
        <p:nvSpPr>
          <p:cNvPr id="37" name="Text Placeholder 36">
            <a:extLst>
              <a:ext uri="{FF2B5EF4-FFF2-40B4-BE49-F238E27FC236}">
                <a16:creationId xmlns:a16="http://schemas.microsoft.com/office/drawing/2014/main" id="{8EE9CFF2-C88B-44FC-8B97-B6E66A2B40EE}"/>
              </a:ext>
            </a:extLst>
          </p:cNvPr>
          <p:cNvSpPr>
            <a:spLocks noGrp="1"/>
          </p:cNvSpPr>
          <p:nvPr>
            <p:ph type="body" sz="quarter" idx="34"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1" name="Text Placeholder 7">
            <a:extLst>
              <a:ext uri="{FF2B5EF4-FFF2-40B4-BE49-F238E27FC236}">
                <a16:creationId xmlns:a16="http://schemas.microsoft.com/office/drawing/2014/main" id="{12F0FDDB-6604-44C3-AF5D-353A154F5E5D}"/>
              </a:ext>
            </a:extLst>
          </p:cNvPr>
          <p:cNvSpPr>
            <a:spLocks noGrp="1"/>
          </p:cNvSpPr>
          <p:nvPr>
            <p:ph type="body" sz="quarter" idx="38"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0" name="Group 49">
            <a:extLst>
              <a:ext uri="{FF2B5EF4-FFF2-40B4-BE49-F238E27FC236}">
                <a16:creationId xmlns:a16="http://schemas.microsoft.com/office/drawing/2014/main" id="{75FCD067-DE6B-466F-940D-4179A7C7B66B}"/>
              </a:ext>
            </a:extLst>
          </p:cNvPr>
          <p:cNvGrpSpPr/>
          <p:nvPr userDrawn="1"/>
        </p:nvGrpSpPr>
        <p:grpSpPr>
          <a:xfrm>
            <a:off x="9230527" y="-4"/>
            <a:ext cx="5371397" cy="3440622"/>
            <a:chOff x="9230518" y="4790766"/>
            <a:chExt cx="5371397" cy="4587497"/>
          </a:xfrm>
        </p:grpSpPr>
        <p:grpSp>
          <p:nvGrpSpPr>
            <p:cNvPr id="52" name="Group 51">
              <a:extLst>
                <a:ext uri="{FF2B5EF4-FFF2-40B4-BE49-F238E27FC236}">
                  <a16:creationId xmlns:a16="http://schemas.microsoft.com/office/drawing/2014/main" id="{4CF23E8C-3AB8-4AA8-948A-A1328ACD71D0}"/>
                </a:ext>
              </a:extLst>
            </p:cNvPr>
            <p:cNvGrpSpPr/>
            <p:nvPr userDrawn="1"/>
          </p:nvGrpSpPr>
          <p:grpSpPr>
            <a:xfrm>
              <a:off x="9230518" y="4790766"/>
              <a:ext cx="3760880" cy="4587497"/>
              <a:chOff x="838198" y="1150069"/>
              <a:chExt cx="3507559" cy="4587497"/>
            </a:xfrm>
          </p:grpSpPr>
          <p:sp>
            <p:nvSpPr>
              <p:cNvPr id="54" name="Rectangle 53">
                <a:extLst>
                  <a:ext uri="{FF2B5EF4-FFF2-40B4-BE49-F238E27FC236}">
                    <a16:creationId xmlns:a16="http://schemas.microsoft.com/office/drawing/2014/main" id="{2C7AB7A3-AA2A-46E9-B41D-E1B46F36110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5" name="TextBox 54">
                <a:extLst>
                  <a:ext uri="{FF2B5EF4-FFF2-40B4-BE49-F238E27FC236}">
                    <a16:creationId xmlns:a16="http://schemas.microsoft.com/office/drawing/2014/main" id="{B8BB8E27-6C40-421F-9EAB-18A7DDA2607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56" name="Rectangle 55">
                <a:extLst>
                  <a:ext uri="{FF2B5EF4-FFF2-40B4-BE49-F238E27FC236}">
                    <a16:creationId xmlns:a16="http://schemas.microsoft.com/office/drawing/2014/main" id="{1FBD5EAF-E87A-4858-B1E4-8874F5A27B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7" name="TextBox 56">
                <a:extLst>
                  <a:ext uri="{FF2B5EF4-FFF2-40B4-BE49-F238E27FC236}">
                    <a16:creationId xmlns:a16="http://schemas.microsoft.com/office/drawing/2014/main" id="{FBAE1645-E94A-4F28-98B8-646EC4DD126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2F886D36-6909-4CA2-9517-54508A331F3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5C938135-9CC8-4015-A909-F670043CCA6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0" name="TextBox 59">
                <a:extLst>
                  <a:ext uri="{FF2B5EF4-FFF2-40B4-BE49-F238E27FC236}">
                    <a16:creationId xmlns:a16="http://schemas.microsoft.com/office/drawing/2014/main" id="{737FD7AF-B596-4F96-9102-A6671BC3184C}"/>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1" name="TextBox 60">
                <a:extLst>
                  <a:ext uri="{FF2B5EF4-FFF2-40B4-BE49-F238E27FC236}">
                    <a16:creationId xmlns:a16="http://schemas.microsoft.com/office/drawing/2014/main" id="{4EFF0CE1-D874-4DAE-A299-194BC5565C6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3" name="Picture 52">
              <a:extLst>
                <a:ext uri="{FF2B5EF4-FFF2-40B4-BE49-F238E27FC236}">
                  <a16:creationId xmlns:a16="http://schemas.microsoft.com/office/drawing/2014/main" id="{54973394-503D-4E3B-AE45-D91C30787DE1}"/>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63" name="Text Placeholder 12">
            <a:extLst>
              <a:ext uri="{FF2B5EF4-FFF2-40B4-BE49-F238E27FC236}">
                <a16:creationId xmlns:a16="http://schemas.microsoft.com/office/drawing/2014/main" id="{935BE0BD-66F2-4A2F-AFB2-E8E327B2A54C}"/>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6134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s w/ Bullet Points ">
    <p:bg>
      <p:bgPr>
        <a:solidFill>
          <a:schemeClr val="accent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6E77875-52FD-4393-98AD-9BDC94BAFBE1}"/>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999F9737-9AFF-4D7B-9423-6AD8AFE8087A}"/>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579AFC5-853C-470A-8C8A-5F5D699C1AE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4">
            <a:extLst>
              <a:ext uri="{FF2B5EF4-FFF2-40B4-BE49-F238E27FC236}">
                <a16:creationId xmlns:a16="http://schemas.microsoft.com/office/drawing/2014/main" id="{C77F8983-ED33-477C-9970-EFDE6083AE2C}"/>
              </a:ext>
            </a:extLst>
          </p:cNvPr>
          <p:cNvSpPr>
            <a:spLocks noGrp="1"/>
          </p:cNvSpPr>
          <p:nvPr>
            <p:ph type="body" sz="quarter" idx="12" hasCustomPrompt="1"/>
          </p:nvPr>
        </p:nvSpPr>
        <p:spPr>
          <a:xfrm>
            <a:off x="260350" y="1542456"/>
            <a:ext cx="7054850" cy="641746"/>
          </a:xfrm>
        </p:spPr>
        <p:txBody>
          <a:bodyP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B9CF223B-3AAF-498F-A8DE-9EFEA819068D}"/>
              </a:ext>
            </a:extLst>
          </p:cNvPr>
          <p:cNvSpPr>
            <a:spLocks noGrp="1"/>
          </p:cNvSpPr>
          <p:nvPr>
            <p:ph type="pic" sz="quarter" idx="30" hasCustomPrompt="1"/>
          </p:nvPr>
        </p:nvSpPr>
        <p:spPr>
          <a:xfrm>
            <a:off x="358775" y="2471738"/>
            <a:ext cx="1993900" cy="303609"/>
          </a:xfrm>
        </p:spPr>
        <p:txBody>
          <a:bodyPr anchor="ctr"/>
          <a:lstStyle>
            <a:lvl1pPr algn="ctr">
              <a:defRPr/>
            </a:lvl1pPr>
          </a:lstStyle>
          <a:p>
            <a:r>
              <a:rPr lang="en-GB" dirty="0"/>
              <a:t>Logo</a:t>
            </a:r>
          </a:p>
        </p:txBody>
      </p:sp>
      <p:sp>
        <p:nvSpPr>
          <p:cNvPr id="11" name="Picture Placeholder 8">
            <a:extLst>
              <a:ext uri="{FF2B5EF4-FFF2-40B4-BE49-F238E27FC236}">
                <a16:creationId xmlns:a16="http://schemas.microsoft.com/office/drawing/2014/main" id="{F84601B8-C752-41A3-A39A-E59F87599F24}"/>
              </a:ext>
            </a:extLst>
          </p:cNvPr>
          <p:cNvSpPr>
            <a:spLocks noGrp="1"/>
          </p:cNvSpPr>
          <p:nvPr>
            <p:ph type="pic" sz="quarter" idx="32" hasCustomPrompt="1"/>
          </p:nvPr>
        </p:nvSpPr>
        <p:spPr>
          <a:xfrm>
            <a:off x="358775" y="3670103"/>
            <a:ext cx="1993900" cy="303609"/>
          </a:xfrm>
        </p:spPr>
        <p:txBody>
          <a:bodyPr anchor="ctr"/>
          <a:lstStyle>
            <a:lvl1pPr algn="ctr">
              <a:defRPr/>
            </a:lvl1pPr>
          </a:lstStyle>
          <a:p>
            <a:r>
              <a:rPr lang="en-GB" dirty="0"/>
              <a:t>Logo</a:t>
            </a:r>
          </a:p>
        </p:txBody>
      </p:sp>
      <p:sp>
        <p:nvSpPr>
          <p:cNvPr id="13" name="Picture Placeholder 8">
            <a:extLst>
              <a:ext uri="{FF2B5EF4-FFF2-40B4-BE49-F238E27FC236}">
                <a16:creationId xmlns:a16="http://schemas.microsoft.com/office/drawing/2014/main" id="{A63E511D-1C45-4EF9-B222-552DB7920BE3}"/>
              </a:ext>
            </a:extLst>
          </p:cNvPr>
          <p:cNvSpPr>
            <a:spLocks noGrp="1"/>
          </p:cNvSpPr>
          <p:nvPr>
            <p:ph type="pic" sz="quarter" idx="34" hasCustomPrompt="1"/>
          </p:nvPr>
        </p:nvSpPr>
        <p:spPr>
          <a:xfrm>
            <a:off x="3663792" y="2471738"/>
            <a:ext cx="1993900" cy="303609"/>
          </a:xfrm>
        </p:spPr>
        <p:txBody>
          <a:bodyPr anchor="ctr"/>
          <a:lstStyle>
            <a:lvl1pPr algn="ctr">
              <a:defRPr/>
            </a:lvl1pPr>
          </a:lstStyle>
          <a:p>
            <a:r>
              <a:rPr lang="en-GB" dirty="0"/>
              <a:t>Logo</a:t>
            </a:r>
          </a:p>
        </p:txBody>
      </p:sp>
      <p:sp>
        <p:nvSpPr>
          <p:cNvPr id="15" name="Picture Placeholder 8">
            <a:extLst>
              <a:ext uri="{FF2B5EF4-FFF2-40B4-BE49-F238E27FC236}">
                <a16:creationId xmlns:a16="http://schemas.microsoft.com/office/drawing/2014/main" id="{B3961CB9-F90F-4E84-8C91-302C2C596302}"/>
              </a:ext>
            </a:extLst>
          </p:cNvPr>
          <p:cNvSpPr>
            <a:spLocks noGrp="1"/>
          </p:cNvSpPr>
          <p:nvPr>
            <p:ph type="pic" sz="quarter" idx="36" hasCustomPrompt="1"/>
          </p:nvPr>
        </p:nvSpPr>
        <p:spPr>
          <a:xfrm>
            <a:off x="3663792" y="3670103"/>
            <a:ext cx="1993900" cy="303609"/>
          </a:xfrm>
        </p:spPr>
        <p:txBody>
          <a:bodyPr anchor="ctr"/>
          <a:lstStyle>
            <a:lvl1pPr algn="ctr">
              <a:defRPr/>
            </a:lvl1pPr>
          </a:lstStyle>
          <a:p>
            <a:r>
              <a:rPr lang="en-GB" dirty="0"/>
              <a:t>Logo</a:t>
            </a:r>
          </a:p>
        </p:txBody>
      </p:sp>
      <p:sp>
        <p:nvSpPr>
          <p:cNvPr id="43" name="Text Placeholder 42">
            <a:extLst>
              <a:ext uri="{FF2B5EF4-FFF2-40B4-BE49-F238E27FC236}">
                <a16:creationId xmlns:a16="http://schemas.microsoft.com/office/drawing/2014/main" id="{91544DEC-9C54-463F-972D-1FA17383A1B5}"/>
              </a:ext>
            </a:extLst>
          </p:cNvPr>
          <p:cNvSpPr>
            <a:spLocks noGrp="1"/>
          </p:cNvSpPr>
          <p:nvPr>
            <p:ph type="body" sz="quarter" idx="37"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7BCDDB0C-3BA7-45B5-BA82-0A9A211D4034}"/>
              </a:ext>
            </a:extLst>
          </p:cNvPr>
          <p:cNvSpPr>
            <a:spLocks noGrp="1"/>
          </p:cNvSpPr>
          <p:nvPr>
            <p:ph type="body" sz="quarter" idx="38" hasCustomPrompt="1"/>
          </p:nvPr>
        </p:nvSpPr>
        <p:spPr>
          <a:xfrm>
            <a:off x="255588"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0" name="Text Placeholder 7">
            <a:extLst>
              <a:ext uri="{FF2B5EF4-FFF2-40B4-BE49-F238E27FC236}">
                <a16:creationId xmlns:a16="http://schemas.microsoft.com/office/drawing/2014/main" id="{1690B9E8-856E-4B71-9044-57AD50A3AF25}"/>
              </a:ext>
            </a:extLst>
          </p:cNvPr>
          <p:cNvSpPr>
            <a:spLocks noGrp="1"/>
          </p:cNvSpPr>
          <p:nvPr>
            <p:ph type="body" sz="quarter" idx="42" hasCustomPrompt="1"/>
          </p:nvPr>
        </p:nvSpPr>
        <p:spPr>
          <a:xfrm>
            <a:off x="3558604"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7">
            <a:extLst>
              <a:ext uri="{FF2B5EF4-FFF2-40B4-BE49-F238E27FC236}">
                <a16:creationId xmlns:a16="http://schemas.microsoft.com/office/drawing/2014/main" id="{0ADA3F69-FE68-4B4F-A3AF-4F0A18DE9012}"/>
              </a:ext>
            </a:extLst>
          </p:cNvPr>
          <p:cNvSpPr>
            <a:spLocks noGrp="1"/>
          </p:cNvSpPr>
          <p:nvPr>
            <p:ph type="body" sz="quarter" idx="43" hasCustomPrompt="1"/>
          </p:nvPr>
        </p:nvSpPr>
        <p:spPr>
          <a:xfrm>
            <a:off x="255588"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7">
            <a:extLst>
              <a:ext uri="{FF2B5EF4-FFF2-40B4-BE49-F238E27FC236}">
                <a16:creationId xmlns:a16="http://schemas.microsoft.com/office/drawing/2014/main" id="{B9F90A5F-684E-4234-A0A7-A407CF8E53CB}"/>
              </a:ext>
            </a:extLst>
          </p:cNvPr>
          <p:cNvSpPr>
            <a:spLocks noGrp="1"/>
          </p:cNvSpPr>
          <p:nvPr>
            <p:ph type="body" sz="quarter" idx="44" hasCustomPrompt="1"/>
          </p:nvPr>
        </p:nvSpPr>
        <p:spPr>
          <a:xfrm>
            <a:off x="3558604"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6" name="Group 65">
            <a:extLst>
              <a:ext uri="{FF2B5EF4-FFF2-40B4-BE49-F238E27FC236}">
                <a16:creationId xmlns:a16="http://schemas.microsoft.com/office/drawing/2014/main" id="{337AB4A8-F564-4D59-8E3F-9BA0F6E07FAD}"/>
              </a:ext>
            </a:extLst>
          </p:cNvPr>
          <p:cNvGrpSpPr/>
          <p:nvPr userDrawn="1"/>
        </p:nvGrpSpPr>
        <p:grpSpPr>
          <a:xfrm>
            <a:off x="9230527" y="-4"/>
            <a:ext cx="5371397" cy="3440622"/>
            <a:chOff x="9230518" y="4790766"/>
            <a:chExt cx="5371397" cy="4587497"/>
          </a:xfrm>
        </p:grpSpPr>
        <p:grpSp>
          <p:nvGrpSpPr>
            <p:cNvPr id="67" name="Group 66">
              <a:extLst>
                <a:ext uri="{FF2B5EF4-FFF2-40B4-BE49-F238E27FC236}">
                  <a16:creationId xmlns:a16="http://schemas.microsoft.com/office/drawing/2014/main" id="{406DA583-EA87-44BC-9D69-93471519C623}"/>
                </a:ext>
              </a:extLst>
            </p:cNvPr>
            <p:cNvGrpSpPr/>
            <p:nvPr userDrawn="1"/>
          </p:nvGrpSpPr>
          <p:grpSpPr>
            <a:xfrm>
              <a:off x="9230518" y="4790766"/>
              <a:ext cx="3760880" cy="4587497"/>
              <a:chOff x="838198" y="1150069"/>
              <a:chExt cx="3507559" cy="4587497"/>
            </a:xfrm>
          </p:grpSpPr>
          <p:sp>
            <p:nvSpPr>
              <p:cNvPr id="69" name="Rectangle 68">
                <a:extLst>
                  <a:ext uri="{FF2B5EF4-FFF2-40B4-BE49-F238E27FC236}">
                    <a16:creationId xmlns:a16="http://schemas.microsoft.com/office/drawing/2014/main" id="{3E6F0075-0A1A-4A92-8041-95D9783D1B6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0" name="TextBox 69">
                <a:extLst>
                  <a:ext uri="{FF2B5EF4-FFF2-40B4-BE49-F238E27FC236}">
                    <a16:creationId xmlns:a16="http://schemas.microsoft.com/office/drawing/2014/main" id="{61C63D8B-5E9B-4F57-8774-3CFA0EB25E2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71" name="Rectangle 70">
                <a:extLst>
                  <a:ext uri="{FF2B5EF4-FFF2-40B4-BE49-F238E27FC236}">
                    <a16:creationId xmlns:a16="http://schemas.microsoft.com/office/drawing/2014/main" id="{A62D69FE-31F1-4CD6-8099-A813132F97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2" name="TextBox 71">
                <a:extLst>
                  <a:ext uri="{FF2B5EF4-FFF2-40B4-BE49-F238E27FC236}">
                    <a16:creationId xmlns:a16="http://schemas.microsoft.com/office/drawing/2014/main" id="{A128C718-3A7B-4B97-900F-16EBC6297B6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3" name="TextBox 72">
                <a:extLst>
                  <a:ext uri="{FF2B5EF4-FFF2-40B4-BE49-F238E27FC236}">
                    <a16:creationId xmlns:a16="http://schemas.microsoft.com/office/drawing/2014/main" id="{1795B1D5-2F3F-469E-8B4C-8E08303EF07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4" name="TextBox 73">
                <a:extLst>
                  <a:ext uri="{FF2B5EF4-FFF2-40B4-BE49-F238E27FC236}">
                    <a16:creationId xmlns:a16="http://schemas.microsoft.com/office/drawing/2014/main" id="{47BC9498-5D31-4714-B9CD-36D2AE2FE92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5" name="TextBox 74">
                <a:extLst>
                  <a:ext uri="{FF2B5EF4-FFF2-40B4-BE49-F238E27FC236}">
                    <a16:creationId xmlns:a16="http://schemas.microsoft.com/office/drawing/2014/main" id="{BDD766C6-50E2-48DB-864E-CEA3E388955A}"/>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6" name="TextBox 75">
                <a:extLst>
                  <a:ext uri="{FF2B5EF4-FFF2-40B4-BE49-F238E27FC236}">
                    <a16:creationId xmlns:a16="http://schemas.microsoft.com/office/drawing/2014/main" id="{8EDD374E-9314-4D86-9E59-843382566FE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8" name="Picture 67">
              <a:extLst>
                <a:ext uri="{FF2B5EF4-FFF2-40B4-BE49-F238E27FC236}">
                  <a16:creationId xmlns:a16="http://schemas.microsoft.com/office/drawing/2014/main" id="{95B3899D-A984-461B-95F1-154C208752DC}"/>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7" name="Picture 76">
            <a:extLst>
              <a:ext uri="{FF2B5EF4-FFF2-40B4-BE49-F238E27FC236}">
                <a16:creationId xmlns:a16="http://schemas.microsoft.com/office/drawing/2014/main" id="{72F91A94-94FA-41DC-A04D-B77DBC01CB5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9" name="Group 38">
            <a:extLst>
              <a:ext uri="{FF2B5EF4-FFF2-40B4-BE49-F238E27FC236}">
                <a16:creationId xmlns:a16="http://schemas.microsoft.com/office/drawing/2014/main" id="{CED61459-AF25-4502-AE34-53E87BA7D14B}"/>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3EA99A3B-21CF-4D6B-96D8-FDE690F2A5E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1" name="TextBox 40">
              <a:extLst>
                <a:ext uri="{FF2B5EF4-FFF2-40B4-BE49-F238E27FC236}">
                  <a16:creationId xmlns:a16="http://schemas.microsoft.com/office/drawing/2014/main" id="{A28E7B65-5508-4393-9D1C-2BA6F341D229}"/>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2" name="Rectangle 41">
              <a:extLst>
                <a:ext uri="{FF2B5EF4-FFF2-40B4-BE49-F238E27FC236}">
                  <a16:creationId xmlns:a16="http://schemas.microsoft.com/office/drawing/2014/main" id="{26495447-75AD-4770-9575-A50509EA313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4" name="TextBox 43">
              <a:extLst>
                <a:ext uri="{FF2B5EF4-FFF2-40B4-BE49-F238E27FC236}">
                  <a16:creationId xmlns:a16="http://schemas.microsoft.com/office/drawing/2014/main" id="{C3C2DC5C-9433-43E5-A1DD-5FAF09DC2DFE}"/>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F667640F-B95C-459A-B861-7ACBA8149CC4}"/>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297E7F1C-C025-470C-8DF6-3F29B3441E70}"/>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60813E3-2ADC-44DC-ABBC-DEA37F0F8A0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27BC1AC9-804C-4ADA-BE61-F4E909E360C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377879FB-21E7-4166-AD9C-93AC29848309}"/>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25F8AF1A-2D6A-466A-9ABF-1C7ECC90EED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51" name="Rectangle 50">
              <a:extLst>
                <a:ext uri="{FF2B5EF4-FFF2-40B4-BE49-F238E27FC236}">
                  <a16:creationId xmlns:a16="http://schemas.microsoft.com/office/drawing/2014/main" id="{0EDCF4CE-D768-4DCA-BA17-A307760173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137292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9FB8549-CAFD-47D2-893C-23925869A027}"/>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5" name="Graphic 4">
            <a:extLst>
              <a:ext uri="{FF2B5EF4-FFF2-40B4-BE49-F238E27FC236}">
                <a16:creationId xmlns:a16="http://schemas.microsoft.com/office/drawing/2014/main" id="{CEBA7120-2737-4775-869A-F7861AAF59B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8450" y="1544599"/>
            <a:ext cx="6673850" cy="2382902"/>
          </a:xfrm>
          <a:prstGeom prst="rect">
            <a:avLst/>
          </a:prstGeom>
        </p:spPr>
      </p:pic>
      <p:sp>
        <p:nvSpPr>
          <p:cNvPr id="2" name="Title 1">
            <a:extLst>
              <a:ext uri="{FF2B5EF4-FFF2-40B4-BE49-F238E27FC236}">
                <a16:creationId xmlns:a16="http://schemas.microsoft.com/office/drawing/2014/main" id="{15CEBDD3-57CF-4B63-8F6D-6614E2D1D698}"/>
              </a:ext>
            </a:extLst>
          </p:cNvPr>
          <p:cNvSpPr>
            <a:spLocks noGrp="1"/>
          </p:cNvSpPr>
          <p:nvPr>
            <p:ph type="title" hasCustomPrompt="1"/>
          </p:nvPr>
        </p:nvSpPr>
        <p:spPr>
          <a:xfrm>
            <a:off x="260350" y="205982"/>
            <a:ext cx="7054850" cy="93702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89385108-83D8-4C94-A8E0-A58F40EB76F0}"/>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9" name="Text Placeholder 8">
            <a:extLst>
              <a:ext uri="{FF2B5EF4-FFF2-40B4-BE49-F238E27FC236}">
                <a16:creationId xmlns:a16="http://schemas.microsoft.com/office/drawing/2014/main" id="{AE0858C5-2FF3-4953-A411-7223984B990C}"/>
              </a:ext>
            </a:extLst>
          </p:cNvPr>
          <p:cNvSpPr>
            <a:spLocks noGrp="1"/>
          </p:cNvSpPr>
          <p:nvPr>
            <p:ph type="body" sz="quarter" idx="12" hasCustomPrompt="1"/>
          </p:nvPr>
        </p:nvSpPr>
        <p:spPr>
          <a:xfrm>
            <a:off x="9400104" y="-4420"/>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FE25D3D6-734A-4FAF-B364-52CC39E74284}"/>
              </a:ext>
            </a:extLst>
          </p:cNvPr>
          <p:cNvSpPr>
            <a:spLocks noGrp="1"/>
          </p:cNvSpPr>
          <p:nvPr>
            <p:ph type="body" sz="quarter" idx="13" hasCustomPrompt="1"/>
          </p:nvPr>
        </p:nvSpPr>
        <p:spPr>
          <a:xfrm>
            <a:off x="9400104" y="17655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A5AA04F9-986F-48BC-AD3B-2CEFFC3F46F5}"/>
              </a:ext>
            </a:extLst>
          </p:cNvPr>
          <p:cNvSpPr>
            <a:spLocks noGrp="1"/>
          </p:cNvSpPr>
          <p:nvPr>
            <p:ph type="body" sz="quarter" idx="14" hasCustomPrompt="1"/>
          </p:nvPr>
        </p:nvSpPr>
        <p:spPr>
          <a:xfrm>
            <a:off x="9400104" y="362234"/>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2" name="Text Placeholder 11">
            <a:extLst>
              <a:ext uri="{FF2B5EF4-FFF2-40B4-BE49-F238E27FC236}">
                <a16:creationId xmlns:a16="http://schemas.microsoft.com/office/drawing/2014/main" id="{930A5DD8-CF4A-4988-8A0C-FBDE39B70FB1}"/>
              </a:ext>
            </a:extLst>
          </p:cNvPr>
          <p:cNvSpPr>
            <a:spLocks noGrp="1"/>
          </p:cNvSpPr>
          <p:nvPr>
            <p:ph type="body" sz="quarter" idx="15" hasCustomPrompt="1"/>
          </p:nvPr>
        </p:nvSpPr>
        <p:spPr>
          <a:xfrm>
            <a:off x="9400104" y="55172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3" name="Text Placeholder 12">
            <a:extLst>
              <a:ext uri="{FF2B5EF4-FFF2-40B4-BE49-F238E27FC236}">
                <a16:creationId xmlns:a16="http://schemas.microsoft.com/office/drawing/2014/main" id="{FA3DB03E-3411-4B4A-9DCC-F5B36501872D}"/>
              </a:ext>
            </a:extLst>
          </p:cNvPr>
          <p:cNvSpPr>
            <a:spLocks noGrp="1"/>
          </p:cNvSpPr>
          <p:nvPr>
            <p:ph type="body" sz="quarter" idx="16" hasCustomPrompt="1"/>
          </p:nvPr>
        </p:nvSpPr>
        <p:spPr>
          <a:xfrm>
            <a:off x="9400104" y="74121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Text Placeholder 13">
            <a:extLst>
              <a:ext uri="{FF2B5EF4-FFF2-40B4-BE49-F238E27FC236}">
                <a16:creationId xmlns:a16="http://schemas.microsoft.com/office/drawing/2014/main" id="{02E04C63-8675-4774-B6C9-5E249170908A}"/>
              </a:ext>
            </a:extLst>
          </p:cNvPr>
          <p:cNvSpPr>
            <a:spLocks noGrp="1"/>
          </p:cNvSpPr>
          <p:nvPr>
            <p:ph type="body" sz="quarter" idx="17" hasCustomPrompt="1"/>
          </p:nvPr>
        </p:nvSpPr>
        <p:spPr>
          <a:xfrm>
            <a:off x="9400104" y="93070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5" name="Text Placeholder 14">
            <a:extLst>
              <a:ext uri="{FF2B5EF4-FFF2-40B4-BE49-F238E27FC236}">
                <a16:creationId xmlns:a16="http://schemas.microsoft.com/office/drawing/2014/main" id="{5A303710-22B0-4142-968D-7320954775F4}"/>
              </a:ext>
            </a:extLst>
          </p:cNvPr>
          <p:cNvSpPr>
            <a:spLocks noGrp="1"/>
          </p:cNvSpPr>
          <p:nvPr>
            <p:ph type="body" sz="quarter" idx="18" hasCustomPrompt="1"/>
          </p:nvPr>
        </p:nvSpPr>
        <p:spPr>
          <a:xfrm>
            <a:off x="9400104" y="112019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6" name="Text Placeholder 15">
            <a:extLst>
              <a:ext uri="{FF2B5EF4-FFF2-40B4-BE49-F238E27FC236}">
                <a16:creationId xmlns:a16="http://schemas.microsoft.com/office/drawing/2014/main" id="{8302A7A6-28D6-4BD7-BA46-89DD1DCEFBE0}"/>
              </a:ext>
            </a:extLst>
          </p:cNvPr>
          <p:cNvSpPr>
            <a:spLocks noGrp="1"/>
          </p:cNvSpPr>
          <p:nvPr>
            <p:ph type="body" sz="quarter" idx="19" hasCustomPrompt="1"/>
          </p:nvPr>
        </p:nvSpPr>
        <p:spPr>
          <a:xfrm>
            <a:off x="9400104" y="1309688"/>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34C2C096-D038-4648-9DFA-DEF1B0BA5B68}"/>
              </a:ext>
            </a:extLst>
          </p:cNvPr>
          <p:cNvSpPr>
            <a:spLocks noGrp="1"/>
          </p:cNvSpPr>
          <p:nvPr>
            <p:ph type="body" sz="quarter" idx="20" hasCustomPrompt="1"/>
          </p:nvPr>
        </p:nvSpPr>
        <p:spPr>
          <a:xfrm>
            <a:off x="9400104" y="1499177"/>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8" name="Text Placeholder 17">
            <a:extLst>
              <a:ext uri="{FF2B5EF4-FFF2-40B4-BE49-F238E27FC236}">
                <a16:creationId xmlns:a16="http://schemas.microsoft.com/office/drawing/2014/main" id="{2DCE1D34-0BD4-45E3-B7D8-2C576B61CBAC}"/>
              </a:ext>
            </a:extLst>
          </p:cNvPr>
          <p:cNvSpPr>
            <a:spLocks noGrp="1"/>
          </p:cNvSpPr>
          <p:nvPr>
            <p:ph type="body" sz="quarter" idx="21" hasCustomPrompt="1"/>
          </p:nvPr>
        </p:nvSpPr>
        <p:spPr>
          <a:xfrm>
            <a:off x="9400104" y="1688669"/>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9" name="Text Placeholder 36">
            <a:extLst>
              <a:ext uri="{FF2B5EF4-FFF2-40B4-BE49-F238E27FC236}">
                <a16:creationId xmlns:a16="http://schemas.microsoft.com/office/drawing/2014/main" id="{06AD0ECF-9A1E-4EBD-BE5E-0CD4F6D43857}"/>
              </a:ext>
            </a:extLst>
          </p:cNvPr>
          <p:cNvSpPr>
            <a:spLocks noGrp="1"/>
          </p:cNvSpPr>
          <p:nvPr>
            <p:ph type="body" sz="quarter" idx="27" hasCustomPrompt="1"/>
          </p:nvPr>
        </p:nvSpPr>
        <p:spPr>
          <a:xfrm>
            <a:off x="260353" y="4149911"/>
            <a:ext cx="6203951" cy="645931"/>
          </a:xfrm>
        </p:spPr>
        <p:txBody>
          <a:bodyPr/>
          <a:lstStyle>
            <a:lvl1pPr>
              <a:defRPr sz="16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0" name="Text Placeholder 14">
            <a:extLst>
              <a:ext uri="{FF2B5EF4-FFF2-40B4-BE49-F238E27FC236}">
                <a16:creationId xmlns:a16="http://schemas.microsoft.com/office/drawing/2014/main" id="{7A2C2162-FE2D-4CD1-A203-AC0B20A2DED6}"/>
              </a:ext>
            </a:extLst>
          </p:cNvPr>
          <p:cNvSpPr>
            <a:spLocks noGrp="1"/>
          </p:cNvSpPr>
          <p:nvPr>
            <p:ph type="body" sz="quarter" idx="26" hasCustomPrompt="1"/>
          </p:nvPr>
        </p:nvSpPr>
        <p:spPr>
          <a:xfrm rot="16200000" flipH="1">
            <a:off x="7963200" y="569563"/>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4" name="Text Placeholder 23">
            <a:extLst>
              <a:ext uri="{FF2B5EF4-FFF2-40B4-BE49-F238E27FC236}">
                <a16:creationId xmlns:a16="http://schemas.microsoft.com/office/drawing/2014/main" id="{7E3E3F8A-9C0F-4AA1-8437-E5DE8890209E}"/>
              </a:ext>
            </a:extLst>
          </p:cNvPr>
          <p:cNvSpPr>
            <a:spLocks noGrp="1"/>
          </p:cNvSpPr>
          <p:nvPr>
            <p:ph type="body" sz="quarter" idx="28" hasCustomPrompt="1"/>
          </p:nvPr>
        </p:nvSpPr>
        <p:spPr>
          <a:xfrm>
            <a:off x="6705927" y="14388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5" name="Text Placeholder 14">
            <a:extLst>
              <a:ext uri="{FF2B5EF4-FFF2-40B4-BE49-F238E27FC236}">
                <a16:creationId xmlns:a16="http://schemas.microsoft.com/office/drawing/2014/main" id="{D2654BFC-41B1-4E34-A8F6-70B012A25467}"/>
              </a:ext>
            </a:extLst>
          </p:cNvPr>
          <p:cNvSpPr>
            <a:spLocks noGrp="1"/>
          </p:cNvSpPr>
          <p:nvPr>
            <p:ph type="body" sz="quarter" idx="29" hasCustomPrompt="1"/>
          </p:nvPr>
        </p:nvSpPr>
        <p:spPr>
          <a:xfrm rot="16200000" flipH="1">
            <a:off x="7963200" y="1045664"/>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6" name="Text Placeholder 23">
            <a:extLst>
              <a:ext uri="{FF2B5EF4-FFF2-40B4-BE49-F238E27FC236}">
                <a16:creationId xmlns:a16="http://schemas.microsoft.com/office/drawing/2014/main" id="{C87A0EFF-6275-4928-A6CB-2970CA0A67ED}"/>
              </a:ext>
            </a:extLst>
          </p:cNvPr>
          <p:cNvSpPr>
            <a:spLocks noGrp="1"/>
          </p:cNvSpPr>
          <p:nvPr>
            <p:ph type="body" sz="quarter" idx="30" hasCustomPrompt="1"/>
          </p:nvPr>
        </p:nvSpPr>
        <p:spPr>
          <a:xfrm>
            <a:off x="6705927" y="19149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7" name="Text Placeholder 14">
            <a:extLst>
              <a:ext uri="{FF2B5EF4-FFF2-40B4-BE49-F238E27FC236}">
                <a16:creationId xmlns:a16="http://schemas.microsoft.com/office/drawing/2014/main" id="{15348198-BCF5-4EE3-ACEC-E5F4056C7783}"/>
              </a:ext>
            </a:extLst>
          </p:cNvPr>
          <p:cNvSpPr>
            <a:spLocks noGrp="1"/>
          </p:cNvSpPr>
          <p:nvPr>
            <p:ph type="body" sz="quarter" idx="31" hasCustomPrompt="1"/>
          </p:nvPr>
        </p:nvSpPr>
        <p:spPr>
          <a:xfrm rot="16200000" flipH="1">
            <a:off x="7963200" y="1521765"/>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8" name="Text Placeholder 23">
            <a:extLst>
              <a:ext uri="{FF2B5EF4-FFF2-40B4-BE49-F238E27FC236}">
                <a16:creationId xmlns:a16="http://schemas.microsoft.com/office/drawing/2014/main" id="{BF66DB1A-1E30-4CBC-B2CC-CBD64B984DAD}"/>
              </a:ext>
            </a:extLst>
          </p:cNvPr>
          <p:cNvSpPr>
            <a:spLocks noGrp="1"/>
          </p:cNvSpPr>
          <p:nvPr>
            <p:ph type="body" sz="quarter" idx="32" hasCustomPrompt="1"/>
          </p:nvPr>
        </p:nvSpPr>
        <p:spPr>
          <a:xfrm>
            <a:off x="6705927" y="23910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7" name="Text Placeholder 6">
            <a:extLst>
              <a:ext uri="{FF2B5EF4-FFF2-40B4-BE49-F238E27FC236}">
                <a16:creationId xmlns:a16="http://schemas.microsoft.com/office/drawing/2014/main" id="{007BD16A-0DDD-480C-B5AB-8461946223E3}"/>
              </a:ext>
            </a:extLst>
          </p:cNvPr>
          <p:cNvSpPr>
            <a:spLocks noGrp="1"/>
          </p:cNvSpPr>
          <p:nvPr>
            <p:ph type="body" sz="quarter" idx="33" hasCustomPrompt="1"/>
          </p:nvPr>
        </p:nvSpPr>
        <p:spPr>
          <a:xfrm>
            <a:off x="6720687" y="1791984"/>
            <a:ext cx="1711325" cy="201256"/>
          </a:xfrm>
        </p:spPr>
        <p:txBody>
          <a:bodyPr anchor="b"/>
          <a:lstStyle>
            <a:lvl1pPr>
              <a:defRPr sz="1400"/>
            </a:lvl1pPr>
          </a:lstStyle>
          <a:p>
            <a:pPr lvl="0"/>
            <a:r>
              <a:rPr lang="en-US" dirty="0"/>
              <a:t>Enter text here </a:t>
            </a:r>
            <a:endParaRPr lang="en-GB" dirty="0"/>
          </a:p>
        </p:txBody>
      </p:sp>
      <p:sp>
        <p:nvSpPr>
          <p:cNvPr id="32" name="Text Placeholder 6">
            <a:extLst>
              <a:ext uri="{FF2B5EF4-FFF2-40B4-BE49-F238E27FC236}">
                <a16:creationId xmlns:a16="http://schemas.microsoft.com/office/drawing/2014/main" id="{8F316A43-B237-4110-9662-18CE04C2DC18}"/>
              </a:ext>
            </a:extLst>
          </p:cNvPr>
          <p:cNvSpPr>
            <a:spLocks noGrp="1"/>
          </p:cNvSpPr>
          <p:nvPr>
            <p:ph type="body" sz="quarter" idx="34" hasCustomPrompt="1"/>
          </p:nvPr>
        </p:nvSpPr>
        <p:spPr>
          <a:xfrm>
            <a:off x="6720687" y="2262363"/>
            <a:ext cx="1711325" cy="201256"/>
          </a:xfrm>
        </p:spPr>
        <p:txBody>
          <a:bodyPr anchor="b"/>
          <a:lstStyle>
            <a:lvl1pPr>
              <a:defRPr sz="1400"/>
            </a:lvl1pPr>
          </a:lstStyle>
          <a:p>
            <a:pPr lvl="0"/>
            <a:r>
              <a:rPr lang="en-US" dirty="0"/>
              <a:t>Enter text here </a:t>
            </a:r>
            <a:endParaRPr lang="en-GB" dirty="0"/>
          </a:p>
        </p:txBody>
      </p:sp>
      <p:sp>
        <p:nvSpPr>
          <p:cNvPr id="33" name="Text Placeholder 6">
            <a:extLst>
              <a:ext uri="{FF2B5EF4-FFF2-40B4-BE49-F238E27FC236}">
                <a16:creationId xmlns:a16="http://schemas.microsoft.com/office/drawing/2014/main" id="{EF091ADD-A6FA-436B-829F-351102CFF840}"/>
              </a:ext>
            </a:extLst>
          </p:cNvPr>
          <p:cNvSpPr>
            <a:spLocks noGrp="1"/>
          </p:cNvSpPr>
          <p:nvPr>
            <p:ph type="body" sz="quarter" idx="35" hasCustomPrompt="1"/>
          </p:nvPr>
        </p:nvSpPr>
        <p:spPr>
          <a:xfrm>
            <a:off x="6720687" y="1321602"/>
            <a:ext cx="1711325" cy="201256"/>
          </a:xfrm>
        </p:spPr>
        <p:txBody>
          <a:bodyPr anchor="b"/>
          <a:lstStyle>
            <a:lvl1pPr>
              <a:defRPr sz="1400"/>
            </a:lvl1pPr>
          </a:lstStyle>
          <a:p>
            <a:pPr lvl="0"/>
            <a:r>
              <a:rPr lang="en-US" dirty="0"/>
              <a:t>Enter text here </a:t>
            </a:r>
            <a:endParaRPr lang="en-GB" dirty="0"/>
          </a:p>
        </p:txBody>
      </p:sp>
      <p:sp>
        <p:nvSpPr>
          <p:cNvPr id="59" name="Text Placeholder 58">
            <a:extLst>
              <a:ext uri="{FF2B5EF4-FFF2-40B4-BE49-F238E27FC236}">
                <a16:creationId xmlns:a16="http://schemas.microsoft.com/office/drawing/2014/main" id="{0D252891-E28E-482A-B471-0F2AAF933445}"/>
              </a:ext>
            </a:extLst>
          </p:cNvPr>
          <p:cNvSpPr>
            <a:spLocks noGrp="1"/>
          </p:cNvSpPr>
          <p:nvPr>
            <p:ph type="body" sz="quarter" idx="37" hasCustomPrompt="1"/>
          </p:nvPr>
        </p:nvSpPr>
        <p:spPr>
          <a:xfrm>
            <a:off x="0" y="1203273"/>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48" name="Picture 47">
            <a:extLst>
              <a:ext uri="{FF2B5EF4-FFF2-40B4-BE49-F238E27FC236}">
                <a16:creationId xmlns:a16="http://schemas.microsoft.com/office/drawing/2014/main" id="{68A2A123-C5C9-45F3-9FD4-7AE23CBFCC5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9" name="Group 48">
            <a:extLst>
              <a:ext uri="{FF2B5EF4-FFF2-40B4-BE49-F238E27FC236}">
                <a16:creationId xmlns:a16="http://schemas.microsoft.com/office/drawing/2014/main" id="{9703E913-23BD-4B1D-895E-74115BFA6860}"/>
              </a:ext>
            </a:extLst>
          </p:cNvPr>
          <p:cNvGrpSpPr/>
          <p:nvPr userDrawn="1"/>
        </p:nvGrpSpPr>
        <p:grpSpPr>
          <a:xfrm>
            <a:off x="-3832860" y="2"/>
            <a:ext cx="3760880" cy="3818751"/>
            <a:chOff x="-3832860" y="0"/>
            <a:chExt cx="3760880" cy="5091665"/>
          </a:xfrm>
        </p:grpSpPr>
        <p:sp>
          <p:nvSpPr>
            <p:cNvPr id="50" name="Rectangle 49">
              <a:extLst>
                <a:ext uri="{FF2B5EF4-FFF2-40B4-BE49-F238E27FC236}">
                  <a16:creationId xmlns:a16="http://schemas.microsoft.com/office/drawing/2014/main" id="{A0E1F254-8E74-4D28-99E7-46DEE26613B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1" name="TextBox 50">
              <a:extLst>
                <a:ext uri="{FF2B5EF4-FFF2-40B4-BE49-F238E27FC236}">
                  <a16:creationId xmlns:a16="http://schemas.microsoft.com/office/drawing/2014/main" id="{40935067-FDB3-4D05-8EBD-CC0238ED97A2}"/>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52" name="Rectangle 51">
              <a:extLst>
                <a:ext uri="{FF2B5EF4-FFF2-40B4-BE49-F238E27FC236}">
                  <a16:creationId xmlns:a16="http://schemas.microsoft.com/office/drawing/2014/main" id="{3AFE85E1-F0CF-485F-AD42-827C07021F1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3" name="TextBox 52">
              <a:extLst>
                <a:ext uri="{FF2B5EF4-FFF2-40B4-BE49-F238E27FC236}">
                  <a16:creationId xmlns:a16="http://schemas.microsoft.com/office/drawing/2014/main" id="{6E6157D4-8A76-45CE-AEDF-3B8FD7CB115E}"/>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4" name="TextBox 53">
              <a:extLst>
                <a:ext uri="{FF2B5EF4-FFF2-40B4-BE49-F238E27FC236}">
                  <a16:creationId xmlns:a16="http://schemas.microsoft.com/office/drawing/2014/main" id="{D4C4871D-610A-49EA-B2D5-DE340608B245}"/>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5" name="TextBox 54">
              <a:extLst>
                <a:ext uri="{FF2B5EF4-FFF2-40B4-BE49-F238E27FC236}">
                  <a16:creationId xmlns:a16="http://schemas.microsoft.com/office/drawing/2014/main" id="{5C5CD447-CFE4-4E57-B4F3-200EB4D4CB12}"/>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5D696C73-37A3-4AA9-862B-7FD9D074D5A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7" name="TextBox 56">
              <a:extLst>
                <a:ext uri="{FF2B5EF4-FFF2-40B4-BE49-F238E27FC236}">
                  <a16:creationId xmlns:a16="http://schemas.microsoft.com/office/drawing/2014/main" id="{B3FCDC0F-1E8B-4328-A6BB-45373F75044B}"/>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CA177775-8A22-47D5-8513-73661A8B1406}"/>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60" name="Rectangle 59">
              <a:extLst>
                <a:ext uri="{FF2B5EF4-FFF2-40B4-BE49-F238E27FC236}">
                  <a16:creationId xmlns:a16="http://schemas.microsoft.com/office/drawing/2014/main" id="{12C994F4-A5A5-4B6E-861C-795C6B9EDDB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61" name="Rectangle 60">
              <a:extLst>
                <a:ext uri="{FF2B5EF4-FFF2-40B4-BE49-F238E27FC236}">
                  <a16:creationId xmlns:a16="http://schemas.microsoft.com/office/drawing/2014/main" id="{D1B2362A-9D41-40A5-BE27-D18C7955BD82}"/>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87079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857F-0F3F-446A-A8E0-DEAC68B6F946}"/>
              </a:ext>
            </a:extLst>
          </p:cNvPr>
          <p:cNvSpPr>
            <a:spLocks noGrp="1"/>
          </p:cNvSpPr>
          <p:nvPr>
            <p:ph type="title" hasCustomPrompt="1"/>
          </p:nvPr>
        </p:nvSpPr>
        <p:spPr>
          <a:xfrm>
            <a:off x="260350" y="205982"/>
            <a:ext cx="7054850" cy="34647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7CA2A6CB-677B-4CF9-9079-474B9D6A9529}"/>
              </a:ext>
            </a:extLst>
          </p:cNvPr>
          <p:cNvSpPr>
            <a:spLocks noGrp="1"/>
          </p:cNvSpPr>
          <p:nvPr>
            <p:ph type="ftr" sz="quarter" idx="11"/>
          </p:nvPr>
        </p:nvSpPr>
        <p:spPr/>
        <p:txBody>
          <a:bodyPr/>
          <a:lstStyle/>
          <a:p>
            <a:endParaRPr lang="en-GB" dirty="0"/>
          </a:p>
        </p:txBody>
      </p:sp>
      <p:sp>
        <p:nvSpPr>
          <p:cNvPr id="7" name="Text Placeholder 6">
            <a:extLst>
              <a:ext uri="{FF2B5EF4-FFF2-40B4-BE49-F238E27FC236}">
                <a16:creationId xmlns:a16="http://schemas.microsoft.com/office/drawing/2014/main" id="{224D60CB-66B1-43DB-BA3B-EADE0CF4300F}"/>
              </a:ext>
            </a:extLst>
          </p:cNvPr>
          <p:cNvSpPr>
            <a:spLocks noGrp="1"/>
          </p:cNvSpPr>
          <p:nvPr>
            <p:ph type="body" sz="quarter" idx="27" hasCustomPrompt="1"/>
          </p:nvPr>
        </p:nvSpPr>
        <p:spPr>
          <a:xfrm>
            <a:off x="260349" y="739382"/>
            <a:ext cx="7054850" cy="335669"/>
          </a:xfrm>
        </p:spPr>
        <p:txBody>
          <a:bodyPr/>
          <a:lstStyle>
            <a:lvl1pPr>
              <a:defRPr sz="2400" b="1">
                <a:solidFill>
                  <a:schemeClr val="accent1"/>
                </a:solidFill>
                <a:latin typeface="+mj-lt"/>
              </a:defRPr>
            </a:lvl1pPr>
          </a:lstStyle>
          <a:p>
            <a:pPr lvl="0"/>
            <a:r>
              <a:rPr lang="en-US" dirty="0"/>
              <a:t>Enter subtitle here </a:t>
            </a:r>
            <a:endParaRPr lang="en-GB" dirty="0"/>
          </a:p>
        </p:txBody>
      </p:sp>
      <p:sp>
        <p:nvSpPr>
          <p:cNvPr id="9" name="Text Placeholder 8">
            <a:extLst>
              <a:ext uri="{FF2B5EF4-FFF2-40B4-BE49-F238E27FC236}">
                <a16:creationId xmlns:a16="http://schemas.microsoft.com/office/drawing/2014/main" id="{F5229FDF-8CE0-4A49-B535-10B3CB1DA43A}"/>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11" name="Picture 10">
            <a:extLst>
              <a:ext uri="{FF2B5EF4-FFF2-40B4-BE49-F238E27FC236}">
                <a16:creationId xmlns:a16="http://schemas.microsoft.com/office/drawing/2014/main" id="{425DBE92-3D72-40DE-A09D-87651D7E9F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4" y="4378717"/>
            <a:ext cx="778669" cy="433832"/>
          </a:xfrm>
          <a:prstGeom prst="rect">
            <a:avLst/>
          </a:prstGeom>
        </p:spPr>
      </p:pic>
    </p:spTree>
    <p:extLst>
      <p:ext uri="{BB962C8B-B14F-4D97-AF65-F5344CB8AC3E}">
        <p14:creationId xmlns:p14="http://schemas.microsoft.com/office/powerpoint/2010/main" val="300988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Logo">
    <p:bg>
      <p:bgRef idx="1001">
        <a:schemeClr val="bg1"/>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6DAB897-3B43-4DE8-A513-0C52AB539259}"/>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1" y="3401025"/>
            <a:ext cx="4456430"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p>
        </p:txBody>
      </p:sp>
      <p:sp>
        <p:nvSpPr>
          <p:cNvPr id="10" name="Picture Placeholder 9">
            <a:extLst>
              <a:ext uri="{FF2B5EF4-FFF2-40B4-BE49-F238E27FC236}">
                <a16:creationId xmlns:a16="http://schemas.microsoft.com/office/drawing/2014/main" id="{EEE17D3E-1622-48BA-A7ED-A90D0CD2587A}"/>
              </a:ext>
            </a:extLst>
          </p:cNvPr>
          <p:cNvSpPr>
            <a:spLocks noGrp="1"/>
          </p:cNvSpPr>
          <p:nvPr>
            <p:ph type="pic" sz="quarter" idx="14" hasCustomPrompt="1"/>
          </p:nvPr>
        </p:nvSpPr>
        <p:spPr>
          <a:xfrm>
            <a:off x="5867400" y="3384354"/>
            <a:ext cx="1303020" cy="685800"/>
          </a:xfrm>
        </p:spPr>
        <p:txBody>
          <a:bodyPr anchor="ctr"/>
          <a:lstStyle>
            <a:lvl1pPr algn="ctr">
              <a:defRPr>
                <a:solidFill>
                  <a:schemeClr val="accent1"/>
                </a:solidFill>
              </a:defRPr>
            </a:lvl1pPr>
          </a:lstStyle>
          <a:p>
            <a:r>
              <a:rPr lang="en-GB" dirty="0"/>
              <a:t>Logo</a:t>
            </a:r>
          </a:p>
        </p:txBody>
      </p:sp>
      <p:sp>
        <p:nvSpPr>
          <p:cNvPr id="15" name="Text Placeholder 14">
            <a:extLst>
              <a:ext uri="{FF2B5EF4-FFF2-40B4-BE49-F238E27FC236}">
                <a16:creationId xmlns:a16="http://schemas.microsoft.com/office/drawing/2014/main" id="{50182CC0-77E1-432C-99E5-6EA9BAF5BC36}"/>
              </a:ext>
            </a:extLst>
          </p:cNvPr>
          <p:cNvSpPr>
            <a:spLocks noGrp="1"/>
          </p:cNvSpPr>
          <p:nvPr>
            <p:ph type="body" sz="quarter" idx="15" hasCustomPrompt="1"/>
          </p:nvPr>
        </p:nvSpPr>
        <p:spPr>
          <a:xfrm>
            <a:off x="5505241" y="3268254"/>
            <a:ext cx="25200" cy="9180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Picture Placeholder 13">
            <a:extLst>
              <a:ext uri="{FF2B5EF4-FFF2-40B4-BE49-F238E27FC236}">
                <a16:creationId xmlns:a16="http://schemas.microsoft.com/office/drawing/2014/main" id="{3A1CA88B-0E45-4EF0-9939-32136B05EA83}"/>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3" name="Group 32">
            <a:extLst>
              <a:ext uri="{FF2B5EF4-FFF2-40B4-BE49-F238E27FC236}">
                <a16:creationId xmlns:a16="http://schemas.microsoft.com/office/drawing/2014/main" id="{D3076AE8-0710-4BEF-9624-3E741A21D2DE}"/>
              </a:ext>
            </a:extLst>
          </p:cNvPr>
          <p:cNvGrpSpPr/>
          <p:nvPr userDrawn="1"/>
        </p:nvGrpSpPr>
        <p:grpSpPr>
          <a:xfrm>
            <a:off x="9230527" y="-4"/>
            <a:ext cx="5371397" cy="3440622"/>
            <a:chOff x="9230518" y="4790766"/>
            <a:chExt cx="5371397" cy="4587497"/>
          </a:xfrm>
        </p:grpSpPr>
        <p:grpSp>
          <p:nvGrpSpPr>
            <p:cNvPr id="34" name="Group 33">
              <a:extLst>
                <a:ext uri="{FF2B5EF4-FFF2-40B4-BE49-F238E27FC236}">
                  <a16:creationId xmlns:a16="http://schemas.microsoft.com/office/drawing/2014/main" id="{154E8850-E2A4-4D7A-892A-A61B7C15EB83}"/>
                </a:ext>
              </a:extLst>
            </p:cNvPr>
            <p:cNvGrpSpPr/>
            <p:nvPr userDrawn="1"/>
          </p:nvGrpSpPr>
          <p:grpSpPr>
            <a:xfrm>
              <a:off x="9230518" y="4790766"/>
              <a:ext cx="3760880" cy="4587497"/>
              <a:chOff x="838198" y="1150069"/>
              <a:chExt cx="3507559" cy="4587497"/>
            </a:xfrm>
          </p:grpSpPr>
          <p:sp>
            <p:nvSpPr>
              <p:cNvPr id="36" name="Rectangle 35">
                <a:extLst>
                  <a:ext uri="{FF2B5EF4-FFF2-40B4-BE49-F238E27FC236}">
                    <a16:creationId xmlns:a16="http://schemas.microsoft.com/office/drawing/2014/main" id="{C59702EE-CF0E-47C9-B475-4AF46E8F8FB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7" name="TextBox 36">
                <a:extLst>
                  <a:ext uri="{FF2B5EF4-FFF2-40B4-BE49-F238E27FC236}">
                    <a16:creationId xmlns:a16="http://schemas.microsoft.com/office/drawing/2014/main" id="{E03746C7-4552-4ACB-A8A1-519014F21C1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E3B9D3B4-FCE9-4682-9B34-3A663E4A0F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6C69C9A4-09E4-4BF9-B2FA-91B10D8C83F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0E7FC41-1434-4239-A620-82F295598D88}"/>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71A88FA8-74AA-4931-A32A-0FC46C62C55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F8EB55C8-2CC7-4BE4-94F2-2AFD3127E6C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6" name="TextBox 65">
                <a:extLst>
                  <a:ext uri="{FF2B5EF4-FFF2-40B4-BE49-F238E27FC236}">
                    <a16:creationId xmlns:a16="http://schemas.microsoft.com/office/drawing/2014/main" id="{4F070DFE-919E-43E8-91F9-649A5FFAD01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5" name="Picture 34">
              <a:extLst>
                <a:ext uri="{FF2B5EF4-FFF2-40B4-BE49-F238E27FC236}">
                  <a16:creationId xmlns:a16="http://schemas.microsoft.com/office/drawing/2014/main" id="{82A6628C-6C5B-4198-BFC1-2046C350572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8" name="Picture 67">
            <a:extLst>
              <a:ext uri="{FF2B5EF4-FFF2-40B4-BE49-F238E27FC236}">
                <a16:creationId xmlns:a16="http://schemas.microsoft.com/office/drawing/2014/main" id="{5C9272BF-BEE8-4C9B-A781-0181DF4EE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2" name="Group 31">
            <a:extLst>
              <a:ext uri="{FF2B5EF4-FFF2-40B4-BE49-F238E27FC236}">
                <a16:creationId xmlns:a16="http://schemas.microsoft.com/office/drawing/2014/main" id="{6B850C52-F52E-437E-AC1E-2D334BDFC393}"/>
              </a:ext>
            </a:extLst>
          </p:cNvPr>
          <p:cNvGrpSpPr/>
          <p:nvPr userDrawn="1"/>
        </p:nvGrpSpPr>
        <p:grpSpPr>
          <a:xfrm>
            <a:off x="-3832860" y="2"/>
            <a:ext cx="3760880" cy="3818751"/>
            <a:chOff x="-3832860" y="0"/>
            <a:chExt cx="3760880" cy="5091665"/>
          </a:xfrm>
        </p:grpSpPr>
        <p:sp>
          <p:nvSpPr>
            <p:cNvPr id="55" name="Rectangle 54">
              <a:extLst>
                <a:ext uri="{FF2B5EF4-FFF2-40B4-BE49-F238E27FC236}">
                  <a16:creationId xmlns:a16="http://schemas.microsoft.com/office/drawing/2014/main" id="{E31C2929-BA44-4E3F-8A76-A840080F14C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6" name="TextBox 55">
              <a:extLst>
                <a:ext uri="{FF2B5EF4-FFF2-40B4-BE49-F238E27FC236}">
                  <a16:creationId xmlns:a16="http://schemas.microsoft.com/office/drawing/2014/main" id="{87C0279C-071D-4C88-92C8-37687BE960AA}"/>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57" name="Rectangle 56">
              <a:extLst>
                <a:ext uri="{FF2B5EF4-FFF2-40B4-BE49-F238E27FC236}">
                  <a16:creationId xmlns:a16="http://schemas.microsoft.com/office/drawing/2014/main" id="{97FA8C44-47B3-409D-B1B0-DEC635E8A6E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8" name="TextBox 57">
              <a:extLst>
                <a:ext uri="{FF2B5EF4-FFF2-40B4-BE49-F238E27FC236}">
                  <a16:creationId xmlns:a16="http://schemas.microsoft.com/office/drawing/2014/main" id="{BF87C456-6500-49EE-A5F2-B15261DCDF0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9" name="TextBox 58">
              <a:extLst>
                <a:ext uri="{FF2B5EF4-FFF2-40B4-BE49-F238E27FC236}">
                  <a16:creationId xmlns:a16="http://schemas.microsoft.com/office/drawing/2014/main" id="{CFFDEC21-D75A-40D8-8D11-9F68E9B27C87}"/>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60" name="TextBox 59">
              <a:extLst>
                <a:ext uri="{FF2B5EF4-FFF2-40B4-BE49-F238E27FC236}">
                  <a16:creationId xmlns:a16="http://schemas.microsoft.com/office/drawing/2014/main" id="{D77FC26A-1381-4E75-88F0-8FCD689040A7}"/>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61" name="TextBox 60">
              <a:extLst>
                <a:ext uri="{FF2B5EF4-FFF2-40B4-BE49-F238E27FC236}">
                  <a16:creationId xmlns:a16="http://schemas.microsoft.com/office/drawing/2014/main" id="{9238497C-4839-4411-A032-19CAA57847F6}"/>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2A44F79A-112D-4EC0-A962-0A3B31608B7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63" name="TextBox 62">
              <a:extLst>
                <a:ext uri="{FF2B5EF4-FFF2-40B4-BE49-F238E27FC236}">
                  <a16:creationId xmlns:a16="http://schemas.microsoft.com/office/drawing/2014/main" id="{7FF3101D-97AB-4A47-B777-2AA1EB32ADE3}"/>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64" name="Rectangle 63">
              <a:extLst>
                <a:ext uri="{FF2B5EF4-FFF2-40B4-BE49-F238E27FC236}">
                  <a16:creationId xmlns:a16="http://schemas.microsoft.com/office/drawing/2014/main" id="{CEA1ED4C-D0BC-4753-A5AA-370627DA140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65" name="Rectangle 64">
              <a:extLst>
                <a:ext uri="{FF2B5EF4-FFF2-40B4-BE49-F238E27FC236}">
                  <a16:creationId xmlns:a16="http://schemas.microsoft.com/office/drawing/2014/main" id="{9ACED5F9-31BD-4D9B-A811-1998ACFEAA3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773268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700A4B42-2CBC-4336-B55D-CCCD9688605B}"/>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sp>
        <p:nvSpPr>
          <p:cNvPr id="4" name="Footer Placeholder 3">
            <a:extLst>
              <a:ext uri="{FF2B5EF4-FFF2-40B4-BE49-F238E27FC236}">
                <a16:creationId xmlns:a16="http://schemas.microsoft.com/office/drawing/2014/main" id="{CA00BC6D-393D-43A0-84D5-2C50C75DE2C8}"/>
              </a:ext>
            </a:extLst>
          </p:cNvPr>
          <p:cNvSpPr>
            <a:spLocks noGrp="1"/>
          </p:cNvSpPr>
          <p:nvPr>
            <p:ph type="ftr" sz="quarter" idx="11"/>
          </p:nvPr>
        </p:nvSpPr>
        <p:spPr/>
        <p:txBody>
          <a:bodyPr/>
          <a:lstStyle/>
          <a:p>
            <a:endParaRPr lang="en-GB" dirty="0"/>
          </a:p>
        </p:txBody>
      </p:sp>
      <p:grpSp>
        <p:nvGrpSpPr>
          <p:cNvPr id="31" name="Group 30">
            <a:extLst>
              <a:ext uri="{FF2B5EF4-FFF2-40B4-BE49-F238E27FC236}">
                <a16:creationId xmlns:a16="http://schemas.microsoft.com/office/drawing/2014/main" id="{EA34B1C1-04ED-465B-8E0E-206B2AF396AC}"/>
              </a:ext>
            </a:extLst>
          </p:cNvPr>
          <p:cNvGrpSpPr/>
          <p:nvPr userDrawn="1"/>
        </p:nvGrpSpPr>
        <p:grpSpPr>
          <a:xfrm>
            <a:off x="9230527" y="-4"/>
            <a:ext cx="5371397" cy="3440622"/>
            <a:chOff x="9230518" y="4790766"/>
            <a:chExt cx="5371397" cy="4587497"/>
          </a:xfrm>
        </p:grpSpPr>
        <p:grpSp>
          <p:nvGrpSpPr>
            <p:cNvPr id="32" name="Group 31">
              <a:extLst>
                <a:ext uri="{FF2B5EF4-FFF2-40B4-BE49-F238E27FC236}">
                  <a16:creationId xmlns:a16="http://schemas.microsoft.com/office/drawing/2014/main" id="{8A26D935-0AFA-45C5-B002-07ECD1D3DA4E}"/>
                </a:ext>
              </a:extLst>
            </p:cNvPr>
            <p:cNvGrpSpPr/>
            <p:nvPr userDrawn="1"/>
          </p:nvGrpSpPr>
          <p:grpSpPr>
            <a:xfrm>
              <a:off x="9230518" y="4790766"/>
              <a:ext cx="3760880" cy="4587497"/>
              <a:chOff x="838198" y="1150069"/>
              <a:chExt cx="3507559" cy="4587497"/>
            </a:xfrm>
          </p:grpSpPr>
          <p:sp>
            <p:nvSpPr>
              <p:cNvPr id="34" name="Rectangle 33">
                <a:extLst>
                  <a:ext uri="{FF2B5EF4-FFF2-40B4-BE49-F238E27FC236}">
                    <a16:creationId xmlns:a16="http://schemas.microsoft.com/office/drawing/2014/main" id="{D405F309-FA61-42D5-8936-2E26FB665E2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TextBox 34">
                <a:extLst>
                  <a:ext uri="{FF2B5EF4-FFF2-40B4-BE49-F238E27FC236}">
                    <a16:creationId xmlns:a16="http://schemas.microsoft.com/office/drawing/2014/main" id="{1D6F0BCC-1D6F-48B8-B3DD-D7F8079BFD4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6" name="Rectangle 35">
                <a:extLst>
                  <a:ext uri="{FF2B5EF4-FFF2-40B4-BE49-F238E27FC236}">
                    <a16:creationId xmlns:a16="http://schemas.microsoft.com/office/drawing/2014/main" id="{BE4F3101-52DC-4158-B0A8-DBF723329F8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7" name="TextBox 36">
                <a:extLst>
                  <a:ext uri="{FF2B5EF4-FFF2-40B4-BE49-F238E27FC236}">
                    <a16:creationId xmlns:a16="http://schemas.microsoft.com/office/drawing/2014/main" id="{5C161C55-E073-4C2B-B99C-FED8C7FAB077}"/>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A5DD4BF7-3AB1-41BD-B0A2-5D25941959C2}"/>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FCE66375-D265-4E55-B0CB-3D0465805454}"/>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0" name="TextBox 39">
                <a:extLst>
                  <a:ext uri="{FF2B5EF4-FFF2-40B4-BE49-F238E27FC236}">
                    <a16:creationId xmlns:a16="http://schemas.microsoft.com/office/drawing/2014/main" id="{ABCF3A1A-0325-4202-B249-F6991497E1C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1" name="TextBox 40">
                <a:extLst>
                  <a:ext uri="{FF2B5EF4-FFF2-40B4-BE49-F238E27FC236}">
                    <a16:creationId xmlns:a16="http://schemas.microsoft.com/office/drawing/2014/main" id="{A54D028D-DE44-4AE3-B51F-469C322581C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3" name="Picture 32">
              <a:extLst>
                <a:ext uri="{FF2B5EF4-FFF2-40B4-BE49-F238E27FC236}">
                  <a16:creationId xmlns:a16="http://schemas.microsoft.com/office/drawing/2014/main" id="{073ED033-FC5B-4B25-BE34-71DC9044617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2" name="Picture 41">
            <a:extLst>
              <a:ext uri="{FF2B5EF4-FFF2-40B4-BE49-F238E27FC236}">
                <a16:creationId xmlns:a16="http://schemas.microsoft.com/office/drawing/2014/main" id="{33DF9D7E-3765-4659-BDD1-EEAB10B179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8" name="Group 27">
            <a:extLst>
              <a:ext uri="{FF2B5EF4-FFF2-40B4-BE49-F238E27FC236}">
                <a16:creationId xmlns:a16="http://schemas.microsoft.com/office/drawing/2014/main" id="{17C87DB8-A277-4D7F-8DDA-58F6F66B335B}"/>
              </a:ext>
            </a:extLst>
          </p:cNvPr>
          <p:cNvGrpSpPr/>
          <p:nvPr userDrawn="1"/>
        </p:nvGrpSpPr>
        <p:grpSpPr>
          <a:xfrm>
            <a:off x="-3832860" y="2"/>
            <a:ext cx="3760880" cy="3818751"/>
            <a:chOff x="-3832860" y="0"/>
            <a:chExt cx="3760880" cy="5091665"/>
          </a:xfrm>
        </p:grpSpPr>
        <p:sp>
          <p:nvSpPr>
            <p:cNvPr id="29" name="Rectangle 28">
              <a:extLst>
                <a:ext uri="{FF2B5EF4-FFF2-40B4-BE49-F238E27FC236}">
                  <a16:creationId xmlns:a16="http://schemas.microsoft.com/office/drawing/2014/main" id="{CC66EF83-F249-40D2-BFA8-1C54B1AADA08}"/>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DF9EF157-4B42-4735-8FBB-7EDBCE7296A3}"/>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3" name="Rectangle 42">
              <a:extLst>
                <a:ext uri="{FF2B5EF4-FFF2-40B4-BE49-F238E27FC236}">
                  <a16:creationId xmlns:a16="http://schemas.microsoft.com/office/drawing/2014/main" id="{F09F9AE2-07EA-4895-95CC-B82679702156}"/>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4" name="TextBox 43">
              <a:extLst>
                <a:ext uri="{FF2B5EF4-FFF2-40B4-BE49-F238E27FC236}">
                  <a16:creationId xmlns:a16="http://schemas.microsoft.com/office/drawing/2014/main" id="{A66376A1-C5E6-4C3C-B802-A9E4E49DC76A}"/>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EEF1A037-6FCC-41EF-9F39-DFF77553A01B}"/>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67B2F701-7ACB-437C-9FE1-23234BA40F9B}"/>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213A52A-0D6C-4CBD-8B1E-3FB9ACD4B131}"/>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95BFCEF2-5F21-4BF2-A34C-33785728687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4ACDB6B6-A073-4BE3-BEE9-467C7D74F39B}"/>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2153D61C-1CE6-45F8-B168-89D526DBD85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51" name="Rectangle 50">
              <a:extLst>
                <a:ext uri="{FF2B5EF4-FFF2-40B4-BE49-F238E27FC236}">
                  <a16:creationId xmlns:a16="http://schemas.microsoft.com/office/drawing/2014/main" id="{89AF32E8-DB40-41C4-9148-D4B542766D7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209697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B6304-1249-48FF-B44F-335CDEAC8CC7}"/>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2" y="3401025"/>
            <a:ext cx="6590393"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p>
        </p:txBody>
      </p:sp>
      <p:sp>
        <p:nvSpPr>
          <p:cNvPr id="7" name="Picture Placeholder 6">
            <a:extLst>
              <a:ext uri="{FF2B5EF4-FFF2-40B4-BE49-F238E27FC236}">
                <a16:creationId xmlns:a16="http://schemas.microsoft.com/office/drawing/2014/main" id="{C242AB89-0E99-4680-9C8B-7079A6567D62}"/>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pic>
        <p:nvPicPr>
          <p:cNvPr id="10" name="Picture 9">
            <a:extLst>
              <a:ext uri="{FF2B5EF4-FFF2-40B4-BE49-F238E27FC236}">
                <a16:creationId xmlns:a16="http://schemas.microsoft.com/office/drawing/2014/main" id="{C961A4D8-C2F3-4FE9-906D-0C59A012D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grpSp>
        <p:nvGrpSpPr>
          <p:cNvPr id="40" name="Group 39">
            <a:extLst>
              <a:ext uri="{FF2B5EF4-FFF2-40B4-BE49-F238E27FC236}">
                <a16:creationId xmlns:a16="http://schemas.microsoft.com/office/drawing/2014/main" id="{BE879930-A556-4CD9-B173-310CB6E6F8D6}"/>
              </a:ext>
            </a:extLst>
          </p:cNvPr>
          <p:cNvGrpSpPr/>
          <p:nvPr userDrawn="1"/>
        </p:nvGrpSpPr>
        <p:grpSpPr>
          <a:xfrm>
            <a:off x="9230527" y="-4"/>
            <a:ext cx="5371397" cy="3440622"/>
            <a:chOff x="9230518" y="4790766"/>
            <a:chExt cx="5371397" cy="4587497"/>
          </a:xfrm>
        </p:grpSpPr>
        <p:grpSp>
          <p:nvGrpSpPr>
            <p:cNvPr id="41" name="Group 40">
              <a:extLst>
                <a:ext uri="{FF2B5EF4-FFF2-40B4-BE49-F238E27FC236}">
                  <a16:creationId xmlns:a16="http://schemas.microsoft.com/office/drawing/2014/main" id="{87A90F11-05B0-46C1-B994-473A55EC47A7}"/>
                </a:ext>
              </a:extLst>
            </p:cNvPr>
            <p:cNvGrpSpPr/>
            <p:nvPr userDrawn="1"/>
          </p:nvGrpSpPr>
          <p:grpSpPr>
            <a:xfrm>
              <a:off x="9230518" y="4790766"/>
              <a:ext cx="3760880" cy="4587497"/>
              <a:chOff x="838198" y="1150069"/>
              <a:chExt cx="3507559" cy="4587497"/>
            </a:xfrm>
          </p:grpSpPr>
          <p:sp>
            <p:nvSpPr>
              <p:cNvPr id="43" name="Rectangle 42">
                <a:extLst>
                  <a:ext uri="{FF2B5EF4-FFF2-40B4-BE49-F238E27FC236}">
                    <a16:creationId xmlns:a16="http://schemas.microsoft.com/office/drawing/2014/main" id="{550F3C9A-23A1-4E5F-BD33-B91E7B9FE24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4" name="TextBox 43">
                <a:extLst>
                  <a:ext uri="{FF2B5EF4-FFF2-40B4-BE49-F238E27FC236}">
                    <a16:creationId xmlns:a16="http://schemas.microsoft.com/office/drawing/2014/main" id="{C2D40E0B-4D54-4A73-8492-5B92624F0D3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5" name="Rectangle 44">
                <a:extLst>
                  <a:ext uri="{FF2B5EF4-FFF2-40B4-BE49-F238E27FC236}">
                    <a16:creationId xmlns:a16="http://schemas.microsoft.com/office/drawing/2014/main" id="{E25E8768-0F2A-42EF-A5D3-F5A4E342B6D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6" name="TextBox 45">
                <a:extLst>
                  <a:ext uri="{FF2B5EF4-FFF2-40B4-BE49-F238E27FC236}">
                    <a16:creationId xmlns:a16="http://schemas.microsoft.com/office/drawing/2014/main" id="{501CEB65-C840-4A35-91E0-BE47F5C3B04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7" name="TextBox 46">
                <a:extLst>
                  <a:ext uri="{FF2B5EF4-FFF2-40B4-BE49-F238E27FC236}">
                    <a16:creationId xmlns:a16="http://schemas.microsoft.com/office/drawing/2014/main" id="{C3D193E4-51FC-471B-8FD8-4A6C81135B66}"/>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8" name="TextBox 47">
                <a:extLst>
                  <a:ext uri="{FF2B5EF4-FFF2-40B4-BE49-F238E27FC236}">
                    <a16:creationId xmlns:a16="http://schemas.microsoft.com/office/drawing/2014/main" id="{9341EC33-269C-48F8-82C3-DCD7266203E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9" name="TextBox 48">
                <a:extLst>
                  <a:ext uri="{FF2B5EF4-FFF2-40B4-BE49-F238E27FC236}">
                    <a16:creationId xmlns:a16="http://schemas.microsoft.com/office/drawing/2014/main" id="{455ABE94-1747-44D6-98C8-81F2AD616ED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3B8ED6C6-746E-4237-B7F3-5A806831834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42" name="Picture 41">
              <a:extLst>
                <a:ext uri="{FF2B5EF4-FFF2-40B4-BE49-F238E27FC236}">
                  <a16:creationId xmlns:a16="http://schemas.microsoft.com/office/drawing/2014/main" id="{288EEE74-E000-47C0-877A-990E3D6673AA}"/>
                </a:ext>
              </a:extLst>
            </p:cNvPr>
            <p:cNvPicPr>
              <a:picLocks noChangeAspect="1"/>
            </p:cNvPicPr>
            <p:nvPr userDrawn="1"/>
          </p:nvPicPr>
          <p:blipFill>
            <a:blip r:embed="rId3"/>
            <a:stretch>
              <a:fillRect/>
            </a:stretch>
          </p:blipFill>
          <p:spPr>
            <a:xfrm>
              <a:off x="13077915" y="7224519"/>
              <a:ext cx="1524000" cy="2038350"/>
            </a:xfrm>
            <a:prstGeom prst="rect">
              <a:avLst/>
            </a:prstGeom>
          </p:spPr>
        </p:pic>
      </p:grpSp>
      <p:grpSp>
        <p:nvGrpSpPr>
          <p:cNvPr id="30" name="Group 29">
            <a:extLst>
              <a:ext uri="{FF2B5EF4-FFF2-40B4-BE49-F238E27FC236}">
                <a16:creationId xmlns:a16="http://schemas.microsoft.com/office/drawing/2014/main" id="{3D602F4A-B069-49FD-A439-C4E0A08E4F50}"/>
              </a:ext>
            </a:extLst>
          </p:cNvPr>
          <p:cNvGrpSpPr/>
          <p:nvPr userDrawn="1"/>
        </p:nvGrpSpPr>
        <p:grpSpPr>
          <a:xfrm>
            <a:off x="-3832860" y="2"/>
            <a:ext cx="3760880" cy="3818751"/>
            <a:chOff x="-3832860" y="0"/>
            <a:chExt cx="3760880" cy="5091665"/>
          </a:xfrm>
        </p:grpSpPr>
        <p:sp>
          <p:nvSpPr>
            <p:cNvPr id="31" name="Rectangle 30">
              <a:extLst>
                <a:ext uri="{FF2B5EF4-FFF2-40B4-BE49-F238E27FC236}">
                  <a16:creationId xmlns:a16="http://schemas.microsoft.com/office/drawing/2014/main" id="{6E787076-D5F7-4384-8841-BF20AFF7279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 name="TextBox 31">
              <a:extLst>
                <a:ext uri="{FF2B5EF4-FFF2-40B4-BE49-F238E27FC236}">
                  <a16:creationId xmlns:a16="http://schemas.microsoft.com/office/drawing/2014/main" id="{EC9F6965-C02D-4119-84BB-25C9440444B2}"/>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3" name="Rectangle 32">
              <a:extLst>
                <a:ext uri="{FF2B5EF4-FFF2-40B4-BE49-F238E27FC236}">
                  <a16:creationId xmlns:a16="http://schemas.microsoft.com/office/drawing/2014/main" id="{9D883EB5-5431-4E83-8BBC-2C442400AD9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4" name="TextBox 33">
              <a:extLst>
                <a:ext uri="{FF2B5EF4-FFF2-40B4-BE49-F238E27FC236}">
                  <a16:creationId xmlns:a16="http://schemas.microsoft.com/office/drawing/2014/main" id="{3CEE260F-7543-4D48-B3BF-DDE78EDF12EC}"/>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5" name="TextBox 34">
              <a:extLst>
                <a:ext uri="{FF2B5EF4-FFF2-40B4-BE49-F238E27FC236}">
                  <a16:creationId xmlns:a16="http://schemas.microsoft.com/office/drawing/2014/main" id="{1BB6C546-30EB-461F-99CC-3FE5D980E3DE}"/>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6" name="TextBox 35">
              <a:extLst>
                <a:ext uri="{FF2B5EF4-FFF2-40B4-BE49-F238E27FC236}">
                  <a16:creationId xmlns:a16="http://schemas.microsoft.com/office/drawing/2014/main" id="{6215A30A-5239-4420-8ED3-21D72C868966}"/>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7" name="TextBox 36">
              <a:extLst>
                <a:ext uri="{FF2B5EF4-FFF2-40B4-BE49-F238E27FC236}">
                  <a16:creationId xmlns:a16="http://schemas.microsoft.com/office/drawing/2014/main" id="{54A2259E-203A-415D-A978-DAB3021832A8}"/>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8" name="TextBox 37">
              <a:extLst>
                <a:ext uri="{FF2B5EF4-FFF2-40B4-BE49-F238E27FC236}">
                  <a16:creationId xmlns:a16="http://schemas.microsoft.com/office/drawing/2014/main" id="{462ED53D-9D0D-4C92-AF69-B4C268373C7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9" name="TextBox 38">
              <a:extLst>
                <a:ext uri="{FF2B5EF4-FFF2-40B4-BE49-F238E27FC236}">
                  <a16:creationId xmlns:a16="http://schemas.microsoft.com/office/drawing/2014/main" id="{77326219-AE8A-434E-8A7B-4DAD2A38DCAC}"/>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1" name="Rectangle 50">
              <a:extLst>
                <a:ext uri="{FF2B5EF4-FFF2-40B4-BE49-F238E27FC236}">
                  <a16:creationId xmlns:a16="http://schemas.microsoft.com/office/drawing/2014/main" id="{E2A68D81-788F-4425-B0B5-94436CAE8524}"/>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52" name="Rectangle 51">
              <a:extLst>
                <a:ext uri="{FF2B5EF4-FFF2-40B4-BE49-F238E27FC236}">
                  <a16:creationId xmlns:a16="http://schemas.microsoft.com/office/drawing/2014/main" id="{46EAF77F-97A7-456D-91A6-C8762D38BF35}"/>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3508657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 Logo">
    <p:bg>
      <p:bgRef idx="1001">
        <a:schemeClr val="bg1"/>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6DAB897-3B43-4DE8-A513-0C52AB539259}"/>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1" y="3401025"/>
            <a:ext cx="4456430"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p>
        </p:txBody>
      </p:sp>
      <p:sp>
        <p:nvSpPr>
          <p:cNvPr id="10" name="Picture Placeholder 9">
            <a:extLst>
              <a:ext uri="{FF2B5EF4-FFF2-40B4-BE49-F238E27FC236}">
                <a16:creationId xmlns:a16="http://schemas.microsoft.com/office/drawing/2014/main" id="{EEE17D3E-1622-48BA-A7ED-A90D0CD2587A}"/>
              </a:ext>
            </a:extLst>
          </p:cNvPr>
          <p:cNvSpPr>
            <a:spLocks noGrp="1"/>
          </p:cNvSpPr>
          <p:nvPr>
            <p:ph type="pic" sz="quarter" idx="14" hasCustomPrompt="1"/>
          </p:nvPr>
        </p:nvSpPr>
        <p:spPr>
          <a:xfrm>
            <a:off x="5867400" y="3384354"/>
            <a:ext cx="1303020" cy="685800"/>
          </a:xfrm>
        </p:spPr>
        <p:txBody>
          <a:bodyPr anchor="ctr"/>
          <a:lstStyle>
            <a:lvl1pPr algn="ctr">
              <a:defRPr>
                <a:solidFill>
                  <a:schemeClr val="accent1"/>
                </a:solidFill>
              </a:defRPr>
            </a:lvl1pPr>
          </a:lstStyle>
          <a:p>
            <a:r>
              <a:rPr lang="en-GB" dirty="0"/>
              <a:t>Logo</a:t>
            </a:r>
          </a:p>
        </p:txBody>
      </p:sp>
      <p:sp>
        <p:nvSpPr>
          <p:cNvPr id="15" name="Text Placeholder 14">
            <a:extLst>
              <a:ext uri="{FF2B5EF4-FFF2-40B4-BE49-F238E27FC236}">
                <a16:creationId xmlns:a16="http://schemas.microsoft.com/office/drawing/2014/main" id="{50182CC0-77E1-432C-99E5-6EA9BAF5BC36}"/>
              </a:ext>
            </a:extLst>
          </p:cNvPr>
          <p:cNvSpPr>
            <a:spLocks noGrp="1"/>
          </p:cNvSpPr>
          <p:nvPr>
            <p:ph type="body" sz="quarter" idx="15" hasCustomPrompt="1"/>
          </p:nvPr>
        </p:nvSpPr>
        <p:spPr>
          <a:xfrm>
            <a:off x="5505241" y="3268254"/>
            <a:ext cx="25200" cy="9180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Picture Placeholder 13">
            <a:extLst>
              <a:ext uri="{FF2B5EF4-FFF2-40B4-BE49-F238E27FC236}">
                <a16:creationId xmlns:a16="http://schemas.microsoft.com/office/drawing/2014/main" id="{3A1CA88B-0E45-4EF0-9939-32136B05EA83}"/>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pic>
        <p:nvPicPr>
          <p:cNvPr id="19" name="Picture 18">
            <a:extLst>
              <a:ext uri="{FF2B5EF4-FFF2-40B4-BE49-F238E27FC236}">
                <a16:creationId xmlns:a16="http://schemas.microsoft.com/office/drawing/2014/main" id="{C4036C84-773C-4C35-A742-8662C69A53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grpSp>
        <p:nvGrpSpPr>
          <p:cNvPr id="33" name="Group 32">
            <a:extLst>
              <a:ext uri="{FF2B5EF4-FFF2-40B4-BE49-F238E27FC236}">
                <a16:creationId xmlns:a16="http://schemas.microsoft.com/office/drawing/2014/main" id="{D3076AE8-0710-4BEF-9624-3E741A21D2DE}"/>
              </a:ext>
            </a:extLst>
          </p:cNvPr>
          <p:cNvGrpSpPr/>
          <p:nvPr userDrawn="1"/>
        </p:nvGrpSpPr>
        <p:grpSpPr>
          <a:xfrm>
            <a:off x="9230527" y="-4"/>
            <a:ext cx="5371397" cy="3440622"/>
            <a:chOff x="9230518" y="4790766"/>
            <a:chExt cx="5371397" cy="4587497"/>
          </a:xfrm>
        </p:grpSpPr>
        <p:grpSp>
          <p:nvGrpSpPr>
            <p:cNvPr id="34" name="Group 33">
              <a:extLst>
                <a:ext uri="{FF2B5EF4-FFF2-40B4-BE49-F238E27FC236}">
                  <a16:creationId xmlns:a16="http://schemas.microsoft.com/office/drawing/2014/main" id="{154E8850-E2A4-4D7A-892A-A61B7C15EB83}"/>
                </a:ext>
              </a:extLst>
            </p:cNvPr>
            <p:cNvGrpSpPr/>
            <p:nvPr userDrawn="1"/>
          </p:nvGrpSpPr>
          <p:grpSpPr>
            <a:xfrm>
              <a:off x="9230518" y="4790766"/>
              <a:ext cx="3760880" cy="4587497"/>
              <a:chOff x="838198" y="1150069"/>
              <a:chExt cx="3507559" cy="4587497"/>
            </a:xfrm>
          </p:grpSpPr>
          <p:sp>
            <p:nvSpPr>
              <p:cNvPr id="36" name="Rectangle 35">
                <a:extLst>
                  <a:ext uri="{FF2B5EF4-FFF2-40B4-BE49-F238E27FC236}">
                    <a16:creationId xmlns:a16="http://schemas.microsoft.com/office/drawing/2014/main" id="{C59702EE-CF0E-47C9-B475-4AF46E8F8FB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7" name="TextBox 36">
                <a:extLst>
                  <a:ext uri="{FF2B5EF4-FFF2-40B4-BE49-F238E27FC236}">
                    <a16:creationId xmlns:a16="http://schemas.microsoft.com/office/drawing/2014/main" id="{E03746C7-4552-4ACB-A8A1-519014F21C1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8" name="Rectangle 37">
                <a:extLst>
                  <a:ext uri="{FF2B5EF4-FFF2-40B4-BE49-F238E27FC236}">
                    <a16:creationId xmlns:a16="http://schemas.microsoft.com/office/drawing/2014/main" id="{E3B9D3B4-FCE9-4682-9B34-3A663E4A0F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6C69C9A4-09E4-4BF9-B2FA-91B10D8C83F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0E7FC41-1434-4239-A620-82F295598D88}"/>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71A88FA8-74AA-4931-A32A-0FC46C62C55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F8EB55C8-2CC7-4BE4-94F2-2AFD3127E6C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6" name="TextBox 65">
                <a:extLst>
                  <a:ext uri="{FF2B5EF4-FFF2-40B4-BE49-F238E27FC236}">
                    <a16:creationId xmlns:a16="http://schemas.microsoft.com/office/drawing/2014/main" id="{4F070DFE-919E-43E8-91F9-649A5FFAD01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5" name="Picture 34">
              <a:extLst>
                <a:ext uri="{FF2B5EF4-FFF2-40B4-BE49-F238E27FC236}">
                  <a16:creationId xmlns:a16="http://schemas.microsoft.com/office/drawing/2014/main" id="{82A6628C-6C5B-4198-BFC1-2046C3505725}"/>
                </a:ext>
              </a:extLst>
            </p:cNvPr>
            <p:cNvPicPr>
              <a:picLocks noChangeAspect="1"/>
            </p:cNvPicPr>
            <p:nvPr userDrawn="1"/>
          </p:nvPicPr>
          <p:blipFill>
            <a:blip r:embed="rId3"/>
            <a:stretch>
              <a:fillRect/>
            </a:stretch>
          </p:blipFill>
          <p:spPr>
            <a:xfrm>
              <a:off x="13077915" y="7224519"/>
              <a:ext cx="1524000" cy="2038350"/>
            </a:xfrm>
            <a:prstGeom prst="rect">
              <a:avLst/>
            </a:prstGeom>
          </p:spPr>
        </p:pic>
      </p:grpSp>
      <p:grpSp>
        <p:nvGrpSpPr>
          <p:cNvPr id="32" name="Group 31">
            <a:extLst>
              <a:ext uri="{FF2B5EF4-FFF2-40B4-BE49-F238E27FC236}">
                <a16:creationId xmlns:a16="http://schemas.microsoft.com/office/drawing/2014/main" id="{DF5B8D72-8AD2-420D-9955-27CAFB16C9CD}"/>
              </a:ext>
            </a:extLst>
          </p:cNvPr>
          <p:cNvGrpSpPr/>
          <p:nvPr userDrawn="1"/>
        </p:nvGrpSpPr>
        <p:grpSpPr>
          <a:xfrm>
            <a:off x="-3832860" y="2"/>
            <a:ext cx="3760880" cy="3818751"/>
            <a:chOff x="-3832860" y="0"/>
            <a:chExt cx="3760880" cy="5091665"/>
          </a:xfrm>
        </p:grpSpPr>
        <p:sp>
          <p:nvSpPr>
            <p:cNvPr id="55" name="Rectangle 54">
              <a:extLst>
                <a:ext uri="{FF2B5EF4-FFF2-40B4-BE49-F238E27FC236}">
                  <a16:creationId xmlns:a16="http://schemas.microsoft.com/office/drawing/2014/main" id="{30C6F50A-07DD-48EF-9B00-9417227792E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6" name="TextBox 55">
              <a:extLst>
                <a:ext uri="{FF2B5EF4-FFF2-40B4-BE49-F238E27FC236}">
                  <a16:creationId xmlns:a16="http://schemas.microsoft.com/office/drawing/2014/main" id="{FD219F13-8438-4663-87AB-762D8BAF91A4}"/>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57" name="Rectangle 56">
              <a:extLst>
                <a:ext uri="{FF2B5EF4-FFF2-40B4-BE49-F238E27FC236}">
                  <a16:creationId xmlns:a16="http://schemas.microsoft.com/office/drawing/2014/main" id="{1834695A-0A04-4A57-B64F-FFC8436F9FA7}"/>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8" name="TextBox 57">
              <a:extLst>
                <a:ext uri="{FF2B5EF4-FFF2-40B4-BE49-F238E27FC236}">
                  <a16:creationId xmlns:a16="http://schemas.microsoft.com/office/drawing/2014/main" id="{3728BEEB-2F4A-4729-8E2A-B2CB5D9D825F}"/>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9" name="TextBox 58">
              <a:extLst>
                <a:ext uri="{FF2B5EF4-FFF2-40B4-BE49-F238E27FC236}">
                  <a16:creationId xmlns:a16="http://schemas.microsoft.com/office/drawing/2014/main" id="{9F9C95D5-40ED-4992-A978-1E30D72F94A9}"/>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60" name="TextBox 59">
              <a:extLst>
                <a:ext uri="{FF2B5EF4-FFF2-40B4-BE49-F238E27FC236}">
                  <a16:creationId xmlns:a16="http://schemas.microsoft.com/office/drawing/2014/main" id="{9348FB6D-6C28-41C9-BC24-B191818E3411}"/>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61" name="TextBox 60">
              <a:extLst>
                <a:ext uri="{FF2B5EF4-FFF2-40B4-BE49-F238E27FC236}">
                  <a16:creationId xmlns:a16="http://schemas.microsoft.com/office/drawing/2014/main" id="{F8AC0648-4CE7-44F0-BAD6-4A8002AB22BB}"/>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6280158A-9CCE-437A-B2E0-98F78451E250}"/>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63" name="TextBox 62">
              <a:extLst>
                <a:ext uri="{FF2B5EF4-FFF2-40B4-BE49-F238E27FC236}">
                  <a16:creationId xmlns:a16="http://schemas.microsoft.com/office/drawing/2014/main" id="{972A995B-7174-483D-A45C-BFCF5646BB0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64" name="Rectangle 63">
              <a:extLst>
                <a:ext uri="{FF2B5EF4-FFF2-40B4-BE49-F238E27FC236}">
                  <a16:creationId xmlns:a16="http://schemas.microsoft.com/office/drawing/2014/main" id="{47CAEFD4-E498-4861-9489-FE5C4C86146C}"/>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65" name="Rectangle 64">
              <a:extLst>
                <a:ext uri="{FF2B5EF4-FFF2-40B4-BE49-F238E27FC236}">
                  <a16:creationId xmlns:a16="http://schemas.microsoft.com/office/drawing/2014/main" id="{19F61F0D-2087-4C5D-B824-872FC744FC8F}"/>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594934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DD19CCB-29F7-43E7-ABA3-A5ECA2C12AB0}"/>
              </a:ext>
            </a:extLst>
          </p:cNvPr>
          <p:cNvSpPr>
            <a:spLocks noGrp="1"/>
          </p:cNvSpPr>
          <p:nvPr>
            <p:ph type="pic" sz="quarter" idx="13" hasCustomPrompt="1"/>
          </p:nvPr>
        </p:nvSpPr>
        <p:spPr>
          <a:xfrm>
            <a:off x="0" y="0"/>
            <a:ext cx="5918866" cy="5143500"/>
          </a:xfrm>
          <a:custGeom>
            <a:avLst/>
            <a:gdLst>
              <a:gd name="connsiteX0" fmla="*/ 0 w 5918866"/>
              <a:gd name="connsiteY0" fmla="*/ 0 h 6858000"/>
              <a:gd name="connsiteX1" fmla="*/ 5918866 w 5918866"/>
              <a:gd name="connsiteY1" fmla="*/ 0 h 6858000"/>
              <a:gd name="connsiteX2" fmla="*/ 1967012 w 5918866"/>
              <a:gd name="connsiteY2" fmla="*/ 6858000 h 6858000"/>
              <a:gd name="connsiteX3" fmla="*/ 0 w 59188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18866" h="6858000">
                <a:moveTo>
                  <a:pt x="0" y="0"/>
                </a:moveTo>
                <a:lnTo>
                  <a:pt x="5918866" y="0"/>
                </a:lnTo>
                <a:lnTo>
                  <a:pt x="1967012" y="6858000"/>
                </a:lnTo>
                <a:lnTo>
                  <a:pt x="0" y="6858000"/>
                </a:lnTo>
                <a:close/>
              </a:path>
            </a:pathLst>
          </a:custGeom>
          <a:solidFill>
            <a:schemeClr val="tx2"/>
          </a:solidFill>
        </p:spPr>
        <p:txBody>
          <a:bodyPr wrap="square" anchor="ctr">
            <a:noAutofit/>
          </a:bodyPr>
          <a:lstStyle>
            <a:lvl1pPr algn="ctr">
              <a:defRPr sz="1600">
                <a:solidFill>
                  <a:schemeClr val="bg2"/>
                </a:solidFill>
              </a:defRPr>
            </a:lvl1pPr>
          </a:lstStyle>
          <a:p>
            <a:r>
              <a:rPr lang="en-GB" dirty="0"/>
              <a:t>Click on the icon to </a:t>
            </a:r>
            <a:br>
              <a:rPr lang="en-GB" dirty="0"/>
            </a:br>
            <a:r>
              <a:rPr lang="en-GB" dirty="0"/>
              <a:t>insert an image</a:t>
            </a:r>
          </a:p>
        </p:txBody>
      </p:sp>
      <p:sp>
        <p:nvSpPr>
          <p:cNvPr id="2" name="Title 1">
            <a:extLst>
              <a:ext uri="{FF2B5EF4-FFF2-40B4-BE49-F238E27FC236}">
                <a16:creationId xmlns:a16="http://schemas.microsoft.com/office/drawing/2014/main" id="{305024BF-B40F-43A7-9DCF-869440CB601E}"/>
              </a:ext>
            </a:extLst>
          </p:cNvPr>
          <p:cNvSpPr>
            <a:spLocks noGrp="1"/>
          </p:cNvSpPr>
          <p:nvPr>
            <p:ph type="title" hasCustomPrompt="1"/>
          </p:nvPr>
        </p:nvSpPr>
        <p:spPr>
          <a:xfrm>
            <a:off x="4470398" y="2188134"/>
            <a:ext cx="4546602" cy="652462"/>
          </a:xfrm>
        </p:spPr>
        <p:txBody>
          <a:bodyPr/>
          <a:lstStyle>
            <a:lvl1pPr>
              <a:defRPr sz="3000">
                <a:solidFill>
                  <a:schemeClr val="tx1"/>
                </a:solidFill>
              </a:defRPr>
            </a:lvl1pPr>
          </a:lstStyle>
          <a:p>
            <a:r>
              <a:rPr lang="en-GB" dirty="0"/>
              <a:t>enter title here</a:t>
            </a:r>
          </a:p>
        </p:txBody>
      </p:sp>
      <p:sp>
        <p:nvSpPr>
          <p:cNvPr id="4" name="Footer Placeholder 3">
            <a:extLst>
              <a:ext uri="{FF2B5EF4-FFF2-40B4-BE49-F238E27FC236}">
                <a16:creationId xmlns:a16="http://schemas.microsoft.com/office/drawing/2014/main" id="{C6EAD2AA-1BE6-429E-A5C7-53911614435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Text Placeholder 8">
            <a:extLst>
              <a:ext uri="{FF2B5EF4-FFF2-40B4-BE49-F238E27FC236}">
                <a16:creationId xmlns:a16="http://schemas.microsoft.com/office/drawing/2014/main" id="{972C4599-01FA-419B-A7D3-B2E5521F0973}"/>
              </a:ext>
            </a:extLst>
          </p:cNvPr>
          <p:cNvSpPr>
            <a:spLocks noGrp="1"/>
          </p:cNvSpPr>
          <p:nvPr>
            <p:ph type="body" sz="quarter" idx="12" hasCustomPrompt="1"/>
          </p:nvPr>
        </p:nvSpPr>
        <p:spPr>
          <a:xfrm>
            <a:off x="6229350" y="130733"/>
            <a:ext cx="2806700" cy="893205"/>
          </a:xfrm>
        </p:spPr>
        <p:txBody>
          <a:bodyPr/>
          <a:lstStyle>
            <a:lvl1pPr algn="r">
              <a:defRPr sz="8500" b="1">
                <a:solidFill>
                  <a:srgbClr val="EF6A32"/>
                </a:solidFill>
              </a:defRPr>
            </a:lvl1pPr>
          </a:lstStyle>
          <a:p>
            <a:pPr lvl="0"/>
            <a:r>
              <a:rPr lang="en-US" dirty="0"/>
              <a:t>01</a:t>
            </a:r>
            <a:endParaRPr lang="en-GB" dirty="0"/>
          </a:p>
        </p:txBody>
      </p:sp>
      <p:pic>
        <p:nvPicPr>
          <p:cNvPr id="8" name="Picture 7">
            <a:extLst>
              <a:ext uri="{FF2B5EF4-FFF2-40B4-BE49-F238E27FC236}">
                <a16:creationId xmlns:a16="http://schemas.microsoft.com/office/drawing/2014/main" id="{9E4845E0-2756-4F91-92E4-E6C7FC2A30F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grpSp>
        <p:nvGrpSpPr>
          <p:cNvPr id="35" name="Group 34">
            <a:extLst>
              <a:ext uri="{FF2B5EF4-FFF2-40B4-BE49-F238E27FC236}">
                <a16:creationId xmlns:a16="http://schemas.microsoft.com/office/drawing/2014/main" id="{1F400AF2-479F-4E0D-99CA-6261E2277E03}"/>
              </a:ext>
            </a:extLst>
          </p:cNvPr>
          <p:cNvGrpSpPr/>
          <p:nvPr userDrawn="1"/>
        </p:nvGrpSpPr>
        <p:grpSpPr>
          <a:xfrm>
            <a:off x="9230527" y="-4"/>
            <a:ext cx="5371397" cy="3440622"/>
            <a:chOff x="9230518" y="4790766"/>
            <a:chExt cx="5371397" cy="4587497"/>
          </a:xfrm>
        </p:grpSpPr>
        <p:grpSp>
          <p:nvGrpSpPr>
            <p:cNvPr id="36" name="Group 35">
              <a:extLst>
                <a:ext uri="{FF2B5EF4-FFF2-40B4-BE49-F238E27FC236}">
                  <a16:creationId xmlns:a16="http://schemas.microsoft.com/office/drawing/2014/main" id="{B019E16C-E9D8-4964-9515-81A1A7536E46}"/>
                </a:ext>
              </a:extLst>
            </p:cNvPr>
            <p:cNvGrpSpPr/>
            <p:nvPr userDrawn="1"/>
          </p:nvGrpSpPr>
          <p:grpSpPr>
            <a:xfrm>
              <a:off x="9230518" y="4790766"/>
              <a:ext cx="3760880" cy="4587497"/>
              <a:chOff x="838198" y="1150069"/>
              <a:chExt cx="3507559" cy="4587497"/>
            </a:xfrm>
          </p:grpSpPr>
          <p:sp>
            <p:nvSpPr>
              <p:cNvPr id="38" name="Rectangle 37">
                <a:extLst>
                  <a:ext uri="{FF2B5EF4-FFF2-40B4-BE49-F238E27FC236}">
                    <a16:creationId xmlns:a16="http://schemas.microsoft.com/office/drawing/2014/main" id="{33F2DB68-01E2-4F70-9FF1-85A3499970B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9" name="TextBox 38">
                <a:extLst>
                  <a:ext uri="{FF2B5EF4-FFF2-40B4-BE49-F238E27FC236}">
                    <a16:creationId xmlns:a16="http://schemas.microsoft.com/office/drawing/2014/main" id="{1ED0E0D8-8422-4F37-B0A2-52B20345AC6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0" name="Rectangle 39">
                <a:extLst>
                  <a:ext uri="{FF2B5EF4-FFF2-40B4-BE49-F238E27FC236}">
                    <a16:creationId xmlns:a16="http://schemas.microsoft.com/office/drawing/2014/main" id="{38725915-4266-4E87-8A83-E5B9018FBA8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1" name="TextBox 40">
                <a:extLst>
                  <a:ext uri="{FF2B5EF4-FFF2-40B4-BE49-F238E27FC236}">
                    <a16:creationId xmlns:a16="http://schemas.microsoft.com/office/drawing/2014/main" id="{7F81FB3A-0625-44C3-A947-CB6EEFCDCEDB}"/>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574DD5FF-ED6C-40B4-B715-58CE68D619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39BA5B07-25F7-4B59-B4D9-F0321A7E9FF1}"/>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4" name="TextBox 43">
                <a:extLst>
                  <a:ext uri="{FF2B5EF4-FFF2-40B4-BE49-F238E27FC236}">
                    <a16:creationId xmlns:a16="http://schemas.microsoft.com/office/drawing/2014/main" id="{90908E31-B946-4A9F-91D5-43DEB31EA86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1FF95BCE-17B9-44A0-B2BD-9E3D0F1E4E1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7" name="Picture 36">
              <a:extLst>
                <a:ext uri="{FF2B5EF4-FFF2-40B4-BE49-F238E27FC236}">
                  <a16:creationId xmlns:a16="http://schemas.microsoft.com/office/drawing/2014/main" id="{7A10A8A3-F446-4463-8C0B-E34E33C2A0A2}"/>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30" name="Group 29">
            <a:extLst>
              <a:ext uri="{FF2B5EF4-FFF2-40B4-BE49-F238E27FC236}">
                <a16:creationId xmlns:a16="http://schemas.microsoft.com/office/drawing/2014/main" id="{26D37536-70CF-4B02-8892-93003D148A53}"/>
              </a:ext>
            </a:extLst>
          </p:cNvPr>
          <p:cNvGrpSpPr/>
          <p:nvPr userDrawn="1"/>
        </p:nvGrpSpPr>
        <p:grpSpPr>
          <a:xfrm>
            <a:off x="-3832860" y="2"/>
            <a:ext cx="3760880" cy="3818751"/>
            <a:chOff x="-3832860" y="0"/>
            <a:chExt cx="3760880" cy="5091665"/>
          </a:xfrm>
        </p:grpSpPr>
        <p:sp>
          <p:nvSpPr>
            <p:cNvPr id="31" name="Rectangle 30">
              <a:extLst>
                <a:ext uri="{FF2B5EF4-FFF2-40B4-BE49-F238E27FC236}">
                  <a16:creationId xmlns:a16="http://schemas.microsoft.com/office/drawing/2014/main" id="{93A8CB39-8A96-44EF-886F-511326BBAE62}"/>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 name="TextBox 31">
              <a:extLst>
                <a:ext uri="{FF2B5EF4-FFF2-40B4-BE49-F238E27FC236}">
                  <a16:creationId xmlns:a16="http://schemas.microsoft.com/office/drawing/2014/main" id="{08FC3A58-34E7-4180-9BDE-0B7BBDAF9FC0}"/>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3" name="Rectangle 32">
              <a:extLst>
                <a:ext uri="{FF2B5EF4-FFF2-40B4-BE49-F238E27FC236}">
                  <a16:creationId xmlns:a16="http://schemas.microsoft.com/office/drawing/2014/main" id="{C5B7E4D1-771E-42AB-9042-8FCF525DC3E0}"/>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4" name="TextBox 33">
              <a:extLst>
                <a:ext uri="{FF2B5EF4-FFF2-40B4-BE49-F238E27FC236}">
                  <a16:creationId xmlns:a16="http://schemas.microsoft.com/office/drawing/2014/main" id="{ACE2AB00-F44E-4FE1-9EDF-1644FC818C5C}"/>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6" name="TextBox 45">
              <a:extLst>
                <a:ext uri="{FF2B5EF4-FFF2-40B4-BE49-F238E27FC236}">
                  <a16:creationId xmlns:a16="http://schemas.microsoft.com/office/drawing/2014/main" id="{8A7DCB09-DB2D-4179-A0AA-FC2DF38C3EB1}"/>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7" name="TextBox 46">
              <a:extLst>
                <a:ext uri="{FF2B5EF4-FFF2-40B4-BE49-F238E27FC236}">
                  <a16:creationId xmlns:a16="http://schemas.microsoft.com/office/drawing/2014/main" id="{763F01E2-C1C6-4A00-A14C-2AFCECC26073}"/>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8" name="TextBox 47">
              <a:extLst>
                <a:ext uri="{FF2B5EF4-FFF2-40B4-BE49-F238E27FC236}">
                  <a16:creationId xmlns:a16="http://schemas.microsoft.com/office/drawing/2014/main" id="{8EDB165C-024A-453C-AF19-4C084ED9D5A5}"/>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9" name="TextBox 48">
              <a:extLst>
                <a:ext uri="{FF2B5EF4-FFF2-40B4-BE49-F238E27FC236}">
                  <a16:creationId xmlns:a16="http://schemas.microsoft.com/office/drawing/2014/main" id="{D93249E0-9DE5-4908-AC21-5FF984541768}"/>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0" name="TextBox 49">
              <a:extLst>
                <a:ext uri="{FF2B5EF4-FFF2-40B4-BE49-F238E27FC236}">
                  <a16:creationId xmlns:a16="http://schemas.microsoft.com/office/drawing/2014/main" id="{693A4465-6BF2-438F-89AD-9513D90BA7D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1" name="Rectangle 50">
              <a:extLst>
                <a:ext uri="{FF2B5EF4-FFF2-40B4-BE49-F238E27FC236}">
                  <a16:creationId xmlns:a16="http://schemas.microsoft.com/office/drawing/2014/main" id="{5EE3C6C8-DABF-4B4E-B5FF-8870D163A40D}"/>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52" name="Rectangle 51">
              <a:extLst>
                <a:ext uri="{FF2B5EF4-FFF2-40B4-BE49-F238E27FC236}">
                  <a16:creationId xmlns:a16="http://schemas.microsoft.com/office/drawing/2014/main" id="{3147B99E-CBE5-48EC-8036-12ADFDFEA44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Image Background</a:t>
              </a:r>
            </a:p>
          </p:txBody>
        </p:sp>
      </p:grpSp>
    </p:spTree>
    <p:extLst>
      <p:ext uri="{BB962C8B-B14F-4D97-AF65-F5344CB8AC3E}">
        <p14:creationId xmlns:p14="http://schemas.microsoft.com/office/powerpoint/2010/main" val="222509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FF3A5E90-EB65-477D-9155-DBC8C03E5146}"/>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7" name="Text Placeholder 26">
            <a:extLst>
              <a:ext uri="{FF2B5EF4-FFF2-40B4-BE49-F238E27FC236}">
                <a16:creationId xmlns:a16="http://schemas.microsoft.com/office/drawing/2014/main" id="{14432FC1-28D3-46A3-9CC7-C2A48A1A58E6}"/>
              </a:ext>
            </a:extLst>
          </p:cNvPr>
          <p:cNvSpPr>
            <a:spLocks noGrp="1"/>
          </p:cNvSpPr>
          <p:nvPr>
            <p:ph type="body" sz="quarter" idx="20" hasCustomPrompt="1"/>
          </p:nvPr>
        </p:nvSpPr>
        <p:spPr>
          <a:xfrm>
            <a:off x="260349" y="1041853"/>
            <a:ext cx="5353049" cy="216584"/>
          </a:xfrm>
        </p:spPr>
        <p:txBody>
          <a:bodyPr anchor="ctr"/>
          <a:lstStyle>
            <a:lvl1pPr>
              <a:defRPr sz="1600"/>
            </a:lvl1pPr>
          </a:lstStyle>
          <a:p>
            <a:pPr lvl="0"/>
            <a:r>
              <a:rPr lang="en-US" dirty="0"/>
              <a:t>Enter text here</a:t>
            </a:r>
            <a:endParaRPr lang="en-GB" dirty="0"/>
          </a:p>
        </p:txBody>
      </p:sp>
      <p:sp>
        <p:nvSpPr>
          <p:cNvPr id="28" name="Text Placeholder 26">
            <a:extLst>
              <a:ext uri="{FF2B5EF4-FFF2-40B4-BE49-F238E27FC236}">
                <a16:creationId xmlns:a16="http://schemas.microsoft.com/office/drawing/2014/main" id="{B18FAA68-7C99-42AB-9CA9-28D864D6F835}"/>
              </a:ext>
            </a:extLst>
          </p:cNvPr>
          <p:cNvSpPr>
            <a:spLocks noGrp="1"/>
          </p:cNvSpPr>
          <p:nvPr>
            <p:ph type="body" sz="quarter" idx="21" hasCustomPrompt="1"/>
          </p:nvPr>
        </p:nvSpPr>
        <p:spPr>
          <a:xfrm>
            <a:off x="260349" y="1552278"/>
            <a:ext cx="5353049" cy="216584"/>
          </a:xfrm>
        </p:spPr>
        <p:txBody>
          <a:bodyPr anchor="ctr"/>
          <a:lstStyle>
            <a:lvl1pPr>
              <a:defRPr sz="1600"/>
            </a:lvl1pPr>
          </a:lstStyle>
          <a:p>
            <a:pPr lvl="0"/>
            <a:r>
              <a:rPr lang="en-US" dirty="0"/>
              <a:t>Enter text here</a:t>
            </a:r>
            <a:endParaRPr lang="en-GB" dirty="0"/>
          </a:p>
        </p:txBody>
      </p:sp>
      <p:sp>
        <p:nvSpPr>
          <p:cNvPr id="29" name="Text Placeholder 26">
            <a:extLst>
              <a:ext uri="{FF2B5EF4-FFF2-40B4-BE49-F238E27FC236}">
                <a16:creationId xmlns:a16="http://schemas.microsoft.com/office/drawing/2014/main" id="{D11116CC-FC30-462C-BEDC-F5B4DC0D0807}"/>
              </a:ext>
            </a:extLst>
          </p:cNvPr>
          <p:cNvSpPr>
            <a:spLocks noGrp="1"/>
          </p:cNvSpPr>
          <p:nvPr>
            <p:ph type="body" sz="quarter" idx="22" hasCustomPrompt="1"/>
          </p:nvPr>
        </p:nvSpPr>
        <p:spPr>
          <a:xfrm>
            <a:off x="260349" y="2062702"/>
            <a:ext cx="5353049" cy="216584"/>
          </a:xfrm>
        </p:spPr>
        <p:txBody>
          <a:bodyPr anchor="ctr"/>
          <a:lstStyle>
            <a:lvl1pPr>
              <a:defRPr sz="1600"/>
            </a:lvl1pPr>
          </a:lstStyle>
          <a:p>
            <a:pPr lvl="0"/>
            <a:r>
              <a:rPr lang="en-US" dirty="0"/>
              <a:t>Enter text here</a:t>
            </a:r>
            <a:endParaRPr lang="en-GB" dirty="0"/>
          </a:p>
        </p:txBody>
      </p:sp>
      <p:sp>
        <p:nvSpPr>
          <p:cNvPr id="30" name="Text Placeholder 26">
            <a:extLst>
              <a:ext uri="{FF2B5EF4-FFF2-40B4-BE49-F238E27FC236}">
                <a16:creationId xmlns:a16="http://schemas.microsoft.com/office/drawing/2014/main" id="{6DF1B2A3-1AED-4BDB-BC98-7EC81F2FDB6D}"/>
              </a:ext>
            </a:extLst>
          </p:cNvPr>
          <p:cNvSpPr>
            <a:spLocks noGrp="1"/>
          </p:cNvSpPr>
          <p:nvPr>
            <p:ph type="body" sz="quarter" idx="23" hasCustomPrompt="1"/>
          </p:nvPr>
        </p:nvSpPr>
        <p:spPr>
          <a:xfrm>
            <a:off x="260349" y="2573128"/>
            <a:ext cx="5353049" cy="216584"/>
          </a:xfrm>
        </p:spPr>
        <p:txBody>
          <a:bodyPr anchor="ctr"/>
          <a:lstStyle>
            <a:lvl1pPr>
              <a:defRPr sz="1600"/>
            </a:lvl1pPr>
          </a:lstStyle>
          <a:p>
            <a:pPr lvl="0"/>
            <a:r>
              <a:rPr lang="en-US" dirty="0"/>
              <a:t>Enter text here</a:t>
            </a:r>
            <a:endParaRPr lang="en-GB" dirty="0"/>
          </a:p>
        </p:txBody>
      </p:sp>
      <p:sp>
        <p:nvSpPr>
          <p:cNvPr id="33" name="Text Placeholder 26">
            <a:extLst>
              <a:ext uri="{FF2B5EF4-FFF2-40B4-BE49-F238E27FC236}">
                <a16:creationId xmlns:a16="http://schemas.microsoft.com/office/drawing/2014/main" id="{37D187B5-F93C-4F7E-A737-AE1B4FBA4266}"/>
              </a:ext>
            </a:extLst>
          </p:cNvPr>
          <p:cNvSpPr>
            <a:spLocks noGrp="1"/>
          </p:cNvSpPr>
          <p:nvPr>
            <p:ph type="body" sz="quarter" idx="24" hasCustomPrompt="1"/>
          </p:nvPr>
        </p:nvSpPr>
        <p:spPr>
          <a:xfrm>
            <a:off x="260349" y="3083554"/>
            <a:ext cx="5353049" cy="216584"/>
          </a:xfrm>
        </p:spPr>
        <p:txBody>
          <a:bodyPr anchor="ctr"/>
          <a:lstStyle>
            <a:lvl1pPr>
              <a:defRPr sz="1600"/>
            </a:lvl1pPr>
          </a:lstStyle>
          <a:p>
            <a:pPr lvl="0"/>
            <a:r>
              <a:rPr lang="en-US" dirty="0"/>
              <a:t>Enter text here</a:t>
            </a:r>
            <a:endParaRPr lang="en-GB" dirty="0"/>
          </a:p>
        </p:txBody>
      </p:sp>
      <p:sp>
        <p:nvSpPr>
          <p:cNvPr id="34" name="Text Placeholder 26">
            <a:extLst>
              <a:ext uri="{FF2B5EF4-FFF2-40B4-BE49-F238E27FC236}">
                <a16:creationId xmlns:a16="http://schemas.microsoft.com/office/drawing/2014/main" id="{3FB8B078-ACBB-441B-881D-7BB51E1C2FEB}"/>
              </a:ext>
            </a:extLst>
          </p:cNvPr>
          <p:cNvSpPr>
            <a:spLocks noGrp="1"/>
          </p:cNvSpPr>
          <p:nvPr>
            <p:ph type="body" sz="quarter" idx="25" hasCustomPrompt="1"/>
          </p:nvPr>
        </p:nvSpPr>
        <p:spPr>
          <a:xfrm>
            <a:off x="260349" y="3593977"/>
            <a:ext cx="5353049" cy="216584"/>
          </a:xfrm>
        </p:spPr>
        <p:txBody>
          <a:bodyPr anchor="ctr"/>
          <a:lstStyle>
            <a:lvl1pPr>
              <a:defRPr sz="1600"/>
            </a:lvl1pPr>
          </a:lstStyle>
          <a:p>
            <a:pPr lvl="0"/>
            <a:r>
              <a:rPr lang="en-US" dirty="0"/>
              <a:t>Enter text here</a:t>
            </a:r>
            <a:endParaRPr lang="en-GB" dirty="0"/>
          </a:p>
        </p:txBody>
      </p:sp>
      <p:sp>
        <p:nvSpPr>
          <p:cNvPr id="37" name="Text Placeholder 36">
            <a:extLst>
              <a:ext uri="{FF2B5EF4-FFF2-40B4-BE49-F238E27FC236}">
                <a16:creationId xmlns:a16="http://schemas.microsoft.com/office/drawing/2014/main" id="{F32EEA6F-77AE-4E49-A5EC-024D8B02A249}"/>
              </a:ext>
            </a:extLst>
          </p:cNvPr>
          <p:cNvSpPr>
            <a:spLocks noGrp="1"/>
          </p:cNvSpPr>
          <p:nvPr>
            <p:ph type="body" sz="quarter" idx="27" hasCustomPrompt="1"/>
          </p:nvPr>
        </p:nvSpPr>
        <p:spPr>
          <a:xfrm>
            <a:off x="260350" y="4110638"/>
            <a:ext cx="5353048" cy="554237"/>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9" name="Title 38">
            <a:extLst>
              <a:ext uri="{FF2B5EF4-FFF2-40B4-BE49-F238E27FC236}">
                <a16:creationId xmlns:a16="http://schemas.microsoft.com/office/drawing/2014/main" id="{AFCB523B-994C-4F10-9C48-CEF0C7839262}"/>
              </a:ext>
            </a:extLst>
          </p:cNvPr>
          <p:cNvSpPr>
            <a:spLocks noGrp="1"/>
          </p:cNvSpPr>
          <p:nvPr>
            <p:ph type="title" hasCustomPrompt="1"/>
          </p:nvPr>
        </p:nvSpPr>
        <p:spPr>
          <a:xfrm>
            <a:off x="260350" y="205984"/>
            <a:ext cx="5353050" cy="384571"/>
          </a:xfrm>
        </p:spPr>
        <p:txBody>
          <a:bodyPr/>
          <a:lstStyle>
            <a:lvl1pPr>
              <a:defRPr/>
            </a:lvl1pPr>
          </a:lstStyle>
          <a:p>
            <a:r>
              <a:rPr lang="en-US" dirty="0"/>
              <a:t>Enter title here </a:t>
            </a:r>
            <a:endParaRPr lang="en-GB" dirty="0"/>
          </a:p>
        </p:txBody>
      </p:sp>
      <p:sp>
        <p:nvSpPr>
          <p:cNvPr id="31" name="Picture Placeholder 30">
            <a:extLst>
              <a:ext uri="{FF2B5EF4-FFF2-40B4-BE49-F238E27FC236}">
                <a16:creationId xmlns:a16="http://schemas.microsoft.com/office/drawing/2014/main" id="{86889CEB-9753-41AC-BAE9-D9C2BA8AC1A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2FACA568-7A7C-4496-A734-C3AE8662338E}"/>
              </a:ext>
            </a:extLst>
          </p:cNvPr>
          <p:cNvSpPr>
            <a:spLocks noGrp="1"/>
          </p:cNvSpPr>
          <p:nvPr>
            <p:ph type="ftr" sz="quarter" idx="11"/>
          </p:nvPr>
        </p:nvSpPr>
        <p:spPr/>
        <p:txBody>
          <a:bodyPr/>
          <a:lstStyle>
            <a:lvl1pPr>
              <a:defRPr>
                <a:solidFill>
                  <a:schemeClr val="bg1"/>
                </a:solidFill>
              </a:defRPr>
            </a:lvl1pPr>
          </a:lstStyle>
          <a:p>
            <a:endParaRPr lang="en-GB" dirty="0"/>
          </a:p>
        </p:txBody>
      </p:sp>
      <p:pic>
        <p:nvPicPr>
          <p:cNvPr id="21" name="Picture 20">
            <a:extLst>
              <a:ext uri="{FF2B5EF4-FFF2-40B4-BE49-F238E27FC236}">
                <a16:creationId xmlns:a16="http://schemas.microsoft.com/office/drawing/2014/main" id="{2F05C622-D853-40B2-8318-7A103108732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60" name="Text Placeholder 59">
            <a:extLst>
              <a:ext uri="{FF2B5EF4-FFF2-40B4-BE49-F238E27FC236}">
                <a16:creationId xmlns:a16="http://schemas.microsoft.com/office/drawing/2014/main" id="{34A93FEC-687A-4D42-B609-0AA3B93A752B}"/>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1" name="Group 60">
            <a:extLst>
              <a:ext uri="{FF2B5EF4-FFF2-40B4-BE49-F238E27FC236}">
                <a16:creationId xmlns:a16="http://schemas.microsoft.com/office/drawing/2014/main" id="{A4024E2C-052B-4758-8660-7B4E74ACE629}"/>
              </a:ext>
            </a:extLst>
          </p:cNvPr>
          <p:cNvGrpSpPr/>
          <p:nvPr userDrawn="1"/>
        </p:nvGrpSpPr>
        <p:grpSpPr>
          <a:xfrm>
            <a:off x="9230527" y="-4"/>
            <a:ext cx="5371397" cy="3440622"/>
            <a:chOff x="9230518" y="4790766"/>
            <a:chExt cx="5371397" cy="4587497"/>
          </a:xfrm>
        </p:grpSpPr>
        <p:grpSp>
          <p:nvGrpSpPr>
            <p:cNvPr id="62" name="Group 61">
              <a:extLst>
                <a:ext uri="{FF2B5EF4-FFF2-40B4-BE49-F238E27FC236}">
                  <a16:creationId xmlns:a16="http://schemas.microsoft.com/office/drawing/2014/main" id="{8DE172F9-E759-4A77-98F5-F1EFB811C8FB}"/>
                </a:ext>
              </a:extLst>
            </p:cNvPr>
            <p:cNvGrpSpPr/>
            <p:nvPr userDrawn="1"/>
          </p:nvGrpSpPr>
          <p:grpSpPr>
            <a:xfrm>
              <a:off x="9230518" y="4790766"/>
              <a:ext cx="3760880" cy="4587497"/>
              <a:chOff x="838198" y="1150069"/>
              <a:chExt cx="3507559" cy="4587497"/>
            </a:xfrm>
          </p:grpSpPr>
          <p:sp>
            <p:nvSpPr>
              <p:cNvPr id="64" name="Rectangle 63">
                <a:extLst>
                  <a:ext uri="{FF2B5EF4-FFF2-40B4-BE49-F238E27FC236}">
                    <a16:creationId xmlns:a16="http://schemas.microsoft.com/office/drawing/2014/main" id="{2EFD08E6-1E8D-4C8A-8D74-DF228C785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5" name="TextBox 64">
                <a:extLst>
                  <a:ext uri="{FF2B5EF4-FFF2-40B4-BE49-F238E27FC236}">
                    <a16:creationId xmlns:a16="http://schemas.microsoft.com/office/drawing/2014/main" id="{B8172DD6-FBBB-4F71-85C9-C080702AA22F}"/>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6" name="Rectangle 65">
                <a:extLst>
                  <a:ext uri="{FF2B5EF4-FFF2-40B4-BE49-F238E27FC236}">
                    <a16:creationId xmlns:a16="http://schemas.microsoft.com/office/drawing/2014/main" id="{C617E929-EC3E-473C-BB99-272B2DDBC6C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7" name="TextBox 66">
                <a:extLst>
                  <a:ext uri="{FF2B5EF4-FFF2-40B4-BE49-F238E27FC236}">
                    <a16:creationId xmlns:a16="http://schemas.microsoft.com/office/drawing/2014/main" id="{ED9CDEEA-5C0B-4600-BD1C-6F456978D2FD}"/>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4103F617-8CED-4A68-B80C-E8262AE8D1B7}"/>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BF28A9E7-9176-4AF6-AB2E-C91244518D9C}"/>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0" name="TextBox 69">
                <a:extLst>
                  <a:ext uri="{FF2B5EF4-FFF2-40B4-BE49-F238E27FC236}">
                    <a16:creationId xmlns:a16="http://schemas.microsoft.com/office/drawing/2014/main" id="{FF8BEE67-6802-4986-9F23-260F467A8D5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1" name="TextBox 70">
                <a:extLst>
                  <a:ext uri="{FF2B5EF4-FFF2-40B4-BE49-F238E27FC236}">
                    <a16:creationId xmlns:a16="http://schemas.microsoft.com/office/drawing/2014/main" id="{D5392B6F-9C88-4555-B1C5-90D1B703697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3" name="Picture 62">
              <a:extLst>
                <a:ext uri="{FF2B5EF4-FFF2-40B4-BE49-F238E27FC236}">
                  <a16:creationId xmlns:a16="http://schemas.microsoft.com/office/drawing/2014/main" id="{233EC427-212D-4DCB-AD26-91D24FF1E949}"/>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49" name="Group 48">
            <a:extLst>
              <a:ext uri="{FF2B5EF4-FFF2-40B4-BE49-F238E27FC236}">
                <a16:creationId xmlns:a16="http://schemas.microsoft.com/office/drawing/2014/main" id="{CBCB9DBD-9801-4A97-AA6A-ECD23752508C}"/>
              </a:ext>
            </a:extLst>
          </p:cNvPr>
          <p:cNvGrpSpPr/>
          <p:nvPr userDrawn="1"/>
        </p:nvGrpSpPr>
        <p:grpSpPr>
          <a:xfrm>
            <a:off x="-3832860" y="2"/>
            <a:ext cx="3760880" cy="3818751"/>
            <a:chOff x="-3832860" y="0"/>
            <a:chExt cx="3760880" cy="5091665"/>
          </a:xfrm>
        </p:grpSpPr>
        <p:sp>
          <p:nvSpPr>
            <p:cNvPr id="50" name="Rectangle 49">
              <a:extLst>
                <a:ext uri="{FF2B5EF4-FFF2-40B4-BE49-F238E27FC236}">
                  <a16:creationId xmlns:a16="http://schemas.microsoft.com/office/drawing/2014/main" id="{C008A75C-2118-49A8-97D0-9C59C9A6E756}"/>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1" name="TextBox 50">
              <a:extLst>
                <a:ext uri="{FF2B5EF4-FFF2-40B4-BE49-F238E27FC236}">
                  <a16:creationId xmlns:a16="http://schemas.microsoft.com/office/drawing/2014/main" id="{37706948-CAD3-4CB1-95D7-9E7FF125637A}"/>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52" name="Rectangle 51">
              <a:extLst>
                <a:ext uri="{FF2B5EF4-FFF2-40B4-BE49-F238E27FC236}">
                  <a16:creationId xmlns:a16="http://schemas.microsoft.com/office/drawing/2014/main" id="{72B0DC32-1A97-4F3E-AC7F-AAD4FEEF256F}"/>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3" name="TextBox 52">
              <a:extLst>
                <a:ext uri="{FF2B5EF4-FFF2-40B4-BE49-F238E27FC236}">
                  <a16:creationId xmlns:a16="http://schemas.microsoft.com/office/drawing/2014/main" id="{07F1EC2F-8CA2-4F9A-9E83-6FE33789EC78}"/>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4" name="TextBox 53">
              <a:extLst>
                <a:ext uri="{FF2B5EF4-FFF2-40B4-BE49-F238E27FC236}">
                  <a16:creationId xmlns:a16="http://schemas.microsoft.com/office/drawing/2014/main" id="{67C3ACE0-F8BF-49F0-8390-35730634B535}"/>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5" name="TextBox 54">
              <a:extLst>
                <a:ext uri="{FF2B5EF4-FFF2-40B4-BE49-F238E27FC236}">
                  <a16:creationId xmlns:a16="http://schemas.microsoft.com/office/drawing/2014/main" id="{F0154118-88EA-45D1-B95E-F66D8F5ADA03}"/>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812A5BC8-9AF8-487B-9ED9-92BB1556207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7" name="TextBox 56">
              <a:extLst>
                <a:ext uri="{FF2B5EF4-FFF2-40B4-BE49-F238E27FC236}">
                  <a16:creationId xmlns:a16="http://schemas.microsoft.com/office/drawing/2014/main" id="{70015F49-71D5-469A-B883-ADFE9533D26A}"/>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9AF2F1EC-906F-43D5-8503-F5AE818DB500}"/>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9" name="Rectangle 58">
              <a:extLst>
                <a:ext uri="{FF2B5EF4-FFF2-40B4-BE49-F238E27FC236}">
                  <a16:creationId xmlns:a16="http://schemas.microsoft.com/office/drawing/2014/main" id="{15E297D9-7FF7-4511-891A-4B41E12FD3A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72" name="Rectangle 71">
              <a:extLst>
                <a:ext uri="{FF2B5EF4-FFF2-40B4-BE49-F238E27FC236}">
                  <a16:creationId xmlns:a16="http://schemas.microsoft.com/office/drawing/2014/main" id="{A69D2DF1-0D06-4334-8DB7-3F739D060274}"/>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122021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 Background Image">
    <p:bg>
      <p:bgPr>
        <a:solidFill>
          <a:schemeClr val="tx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5DF359B-C2B9-41CA-9848-D69D3D078B93}"/>
              </a:ext>
            </a:extLst>
          </p:cNvPr>
          <p:cNvSpPr>
            <a:spLocks noGrp="1"/>
          </p:cNvSpPr>
          <p:nvPr>
            <p:ph type="body" sz="quarter" idx="16"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18132057-8E2F-46BC-AC5F-C7F0574B3EAB}"/>
              </a:ext>
            </a:extLst>
          </p:cNvPr>
          <p:cNvSpPr>
            <a:spLocks noGrp="1"/>
          </p:cNvSpPr>
          <p:nvPr>
            <p:ph type="body" sz="quarter" idx="12" hasCustomPrompt="1"/>
          </p:nvPr>
        </p:nvSpPr>
        <p:spPr>
          <a:xfrm>
            <a:off x="260350" y="1890713"/>
            <a:ext cx="71945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0" name="Text Placeholder 7">
            <a:extLst>
              <a:ext uri="{FF2B5EF4-FFF2-40B4-BE49-F238E27FC236}">
                <a16:creationId xmlns:a16="http://schemas.microsoft.com/office/drawing/2014/main" id="{DE1DFAAB-61AB-44BD-93BB-3E16D799B5F4}"/>
              </a:ext>
            </a:extLst>
          </p:cNvPr>
          <p:cNvSpPr>
            <a:spLocks noGrp="1"/>
          </p:cNvSpPr>
          <p:nvPr>
            <p:ph type="body" sz="quarter" idx="13" hasCustomPrompt="1"/>
          </p:nvPr>
        </p:nvSpPr>
        <p:spPr>
          <a:xfrm>
            <a:off x="260350" y="1285880"/>
            <a:ext cx="7194550" cy="262889"/>
          </a:xfrm>
        </p:spPr>
        <p:txBody>
          <a:bodyPr anchor="t"/>
          <a:lstStyle>
            <a:lvl1pPr>
              <a:defRPr sz="1600" b="0">
                <a:solidFill>
                  <a:schemeClr val="tx1"/>
                </a:solidFill>
              </a:defRPr>
            </a:lvl1pPr>
          </a:lstStyle>
          <a:p>
            <a:pPr lvl="0"/>
            <a:r>
              <a:rPr lang="en-US" dirty="0"/>
              <a:t>Enter text here </a:t>
            </a:r>
            <a:endParaRPr lang="en-GB" dirty="0"/>
          </a:p>
        </p:txBody>
      </p:sp>
      <p:sp>
        <p:nvSpPr>
          <p:cNvPr id="4" name="Footer Placeholder 3">
            <a:extLst>
              <a:ext uri="{FF2B5EF4-FFF2-40B4-BE49-F238E27FC236}">
                <a16:creationId xmlns:a16="http://schemas.microsoft.com/office/drawing/2014/main" id="{5D67365F-16BD-4173-BA98-6269C44B5F14}"/>
              </a:ext>
            </a:extLst>
          </p:cNvPr>
          <p:cNvSpPr>
            <a:spLocks noGrp="1"/>
          </p:cNvSpPr>
          <p:nvPr>
            <p:ph type="ftr" sz="quarter" idx="11"/>
          </p:nvPr>
        </p:nvSpPr>
        <p:spPr/>
        <p:txBody>
          <a:bodyPr/>
          <a:lstStyle/>
          <a:p>
            <a:endParaRPr lang="en-GB" dirty="0"/>
          </a:p>
        </p:txBody>
      </p:sp>
      <p:sp>
        <p:nvSpPr>
          <p:cNvPr id="19" name="Picture Placeholder 18">
            <a:extLst>
              <a:ext uri="{FF2B5EF4-FFF2-40B4-BE49-F238E27FC236}">
                <a16:creationId xmlns:a16="http://schemas.microsoft.com/office/drawing/2014/main" id="{532E28B6-2EB6-4990-BA89-064FDB4DDDD3}"/>
              </a:ext>
            </a:extLst>
          </p:cNvPr>
          <p:cNvSpPr>
            <a:spLocks noGrp="1"/>
          </p:cNvSpPr>
          <p:nvPr>
            <p:ph type="pic" sz="quarter" idx="14"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oAutofit/>
          </a:bodyPr>
          <a:lstStyle>
            <a:lvl1pPr algn="ctr">
              <a:defRPr/>
            </a:lvl1pPr>
          </a:lstStyle>
          <a:p>
            <a:r>
              <a:rPr lang="en-GB" dirty="0"/>
              <a:t>Click on the icon to insert an image, then right click &gt; send to back</a:t>
            </a:r>
          </a:p>
        </p:txBody>
      </p:sp>
      <p:pic>
        <p:nvPicPr>
          <p:cNvPr id="9" name="Picture 8">
            <a:extLst>
              <a:ext uri="{FF2B5EF4-FFF2-40B4-BE49-F238E27FC236}">
                <a16:creationId xmlns:a16="http://schemas.microsoft.com/office/drawing/2014/main" id="{4D50EA5F-0C25-418F-AE15-5DCBB8B0FB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grpSp>
        <p:nvGrpSpPr>
          <p:cNvPr id="37" name="Group 36">
            <a:extLst>
              <a:ext uri="{FF2B5EF4-FFF2-40B4-BE49-F238E27FC236}">
                <a16:creationId xmlns:a16="http://schemas.microsoft.com/office/drawing/2014/main" id="{21CD411C-B0E1-4A07-8390-7A60C82EC7D3}"/>
              </a:ext>
            </a:extLst>
          </p:cNvPr>
          <p:cNvGrpSpPr/>
          <p:nvPr userDrawn="1"/>
        </p:nvGrpSpPr>
        <p:grpSpPr>
          <a:xfrm>
            <a:off x="9230527" y="-4"/>
            <a:ext cx="5371397" cy="3440622"/>
            <a:chOff x="9230518" y="4790766"/>
            <a:chExt cx="5371397" cy="4587497"/>
          </a:xfrm>
        </p:grpSpPr>
        <p:grpSp>
          <p:nvGrpSpPr>
            <p:cNvPr id="38" name="Group 37">
              <a:extLst>
                <a:ext uri="{FF2B5EF4-FFF2-40B4-BE49-F238E27FC236}">
                  <a16:creationId xmlns:a16="http://schemas.microsoft.com/office/drawing/2014/main" id="{2ABA214D-54DF-4209-8706-5DD6693D4245}"/>
                </a:ext>
              </a:extLst>
            </p:cNvPr>
            <p:cNvGrpSpPr/>
            <p:nvPr userDrawn="1"/>
          </p:nvGrpSpPr>
          <p:grpSpPr>
            <a:xfrm>
              <a:off x="9230518" y="4790766"/>
              <a:ext cx="3760880" cy="4587497"/>
              <a:chOff x="838198" y="1150069"/>
              <a:chExt cx="3507559" cy="4587497"/>
            </a:xfrm>
          </p:grpSpPr>
          <p:sp>
            <p:nvSpPr>
              <p:cNvPr id="40" name="Rectangle 39">
                <a:extLst>
                  <a:ext uri="{FF2B5EF4-FFF2-40B4-BE49-F238E27FC236}">
                    <a16:creationId xmlns:a16="http://schemas.microsoft.com/office/drawing/2014/main" id="{AE3324F8-BC72-4A5D-B728-5B3FD7750D1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D84C7C72-52B1-42EB-AA41-CC981206DF2C}"/>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2" name="Rectangle 41">
                <a:extLst>
                  <a:ext uri="{FF2B5EF4-FFF2-40B4-BE49-F238E27FC236}">
                    <a16:creationId xmlns:a16="http://schemas.microsoft.com/office/drawing/2014/main" id="{912AD552-99BF-408E-A7F8-655E70F1042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B874CDF1-598F-41BC-921D-04043BD61290}"/>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A83EE2EA-4B7E-466C-BAE9-097F9A180198}"/>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346A671A-CBE6-4665-A540-D848456DA14F}"/>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6" name="TextBox 45">
                <a:extLst>
                  <a:ext uri="{FF2B5EF4-FFF2-40B4-BE49-F238E27FC236}">
                    <a16:creationId xmlns:a16="http://schemas.microsoft.com/office/drawing/2014/main" id="{DEBAB555-72BB-411C-9260-9CC8EBC58A8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BE8EA4F8-7DF0-4ABC-BB1D-D119563595CF}"/>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8145C0CF-F000-4FA9-8D08-6B81299449E8}"/>
                </a:ext>
              </a:extLst>
            </p:cNvPr>
            <p:cNvPicPr>
              <a:picLocks noChangeAspect="1"/>
            </p:cNvPicPr>
            <p:nvPr userDrawn="1"/>
          </p:nvPicPr>
          <p:blipFill>
            <a:blip r:embed="rId3"/>
            <a:stretch>
              <a:fillRect/>
            </a:stretch>
          </p:blipFill>
          <p:spPr>
            <a:xfrm>
              <a:off x="13077915" y="7224519"/>
              <a:ext cx="1524000" cy="2038350"/>
            </a:xfrm>
            <a:prstGeom prst="rect">
              <a:avLst/>
            </a:prstGeom>
          </p:spPr>
        </p:pic>
      </p:grpSp>
      <p:grpSp>
        <p:nvGrpSpPr>
          <p:cNvPr id="31" name="Group 30">
            <a:extLst>
              <a:ext uri="{FF2B5EF4-FFF2-40B4-BE49-F238E27FC236}">
                <a16:creationId xmlns:a16="http://schemas.microsoft.com/office/drawing/2014/main" id="{21BF5A72-1A56-4B57-9150-B3A24E40F343}"/>
              </a:ext>
            </a:extLst>
          </p:cNvPr>
          <p:cNvGrpSpPr/>
          <p:nvPr userDrawn="1"/>
        </p:nvGrpSpPr>
        <p:grpSpPr>
          <a:xfrm>
            <a:off x="-3832860" y="2"/>
            <a:ext cx="3760880" cy="3818751"/>
            <a:chOff x="-3832860" y="0"/>
            <a:chExt cx="3760880" cy="5091665"/>
          </a:xfrm>
        </p:grpSpPr>
        <p:sp>
          <p:nvSpPr>
            <p:cNvPr id="32" name="Rectangle 31">
              <a:extLst>
                <a:ext uri="{FF2B5EF4-FFF2-40B4-BE49-F238E27FC236}">
                  <a16:creationId xmlns:a16="http://schemas.microsoft.com/office/drawing/2014/main" id="{FD6E15C6-B82E-4FDA-B2EF-EE600997D852}"/>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0BD2327E-9B06-403D-97FD-383B056B2B43}"/>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4" name="Rectangle 33">
              <a:extLst>
                <a:ext uri="{FF2B5EF4-FFF2-40B4-BE49-F238E27FC236}">
                  <a16:creationId xmlns:a16="http://schemas.microsoft.com/office/drawing/2014/main" id="{02F3DC16-56FD-4D34-9E8C-43A1E2F6FA8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5" name="TextBox 34">
              <a:extLst>
                <a:ext uri="{FF2B5EF4-FFF2-40B4-BE49-F238E27FC236}">
                  <a16:creationId xmlns:a16="http://schemas.microsoft.com/office/drawing/2014/main" id="{748D6C3B-2EED-472F-93AF-B25B8E920C79}"/>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6" name="TextBox 35">
              <a:extLst>
                <a:ext uri="{FF2B5EF4-FFF2-40B4-BE49-F238E27FC236}">
                  <a16:creationId xmlns:a16="http://schemas.microsoft.com/office/drawing/2014/main" id="{D8B15419-79D2-4D1E-974A-9E20C24F8E09}"/>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8" name="TextBox 47">
              <a:extLst>
                <a:ext uri="{FF2B5EF4-FFF2-40B4-BE49-F238E27FC236}">
                  <a16:creationId xmlns:a16="http://schemas.microsoft.com/office/drawing/2014/main" id="{F6D5E99C-24CC-4552-9D2A-5B792162EDDD}"/>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9" name="TextBox 48">
              <a:extLst>
                <a:ext uri="{FF2B5EF4-FFF2-40B4-BE49-F238E27FC236}">
                  <a16:creationId xmlns:a16="http://schemas.microsoft.com/office/drawing/2014/main" id="{C92EB0E3-790B-4536-8236-28AD78C8E98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9F37AA06-115F-4DC9-8105-8795EC56713C}"/>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1" name="TextBox 50">
              <a:extLst>
                <a:ext uri="{FF2B5EF4-FFF2-40B4-BE49-F238E27FC236}">
                  <a16:creationId xmlns:a16="http://schemas.microsoft.com/office/drawing/2014/main" id="{5598DD16-9EEE-4C47-9502-A5906556988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2" name="Rectangle 51">
              <a:extLst>
                <a:ext uri="{FF2B5EF4-FFF2-40B4-BE49-F238E27FC236}">
                  <a16:creationId xmlns:a16="http://schemas.microsoft.com/office/drawing/2014/main" id="{B1B97144-38A5-4B71-80F7-50028D972334}"/>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53" name="Rectangle 52">
              <a:extLst>
                <a:ext uri="{FF2B5EF4-FFF2-40B4-BE49-F238E27FC236}">
                  <a16:creationId xmlns:a16="http://schemas.microsoft.com/office/drawing/2014/main" id="{0F7CB684-08D7-4532-AF2C-0E033C986B02}"/>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Image Background</a:t>
              </a:r>
            </a:p>
          </p:txBody>
        </p:sp>
      </p:grpSp>
    </p:spTree>
    <p:extLst>
      <p:ext uri="{BB962C8B-B14F-4D97-AF65-F5344CB8AC3E}">
        <p14:creationId xmlns:p14="http://schemas.microsoft.com/office/powerpoint/2010/main" val="1365282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F73D135-BD09-4273-9911-3345D55F9A46}"/>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bg2"/>
          </a:solidFill>
        </p:spPr>
        <p:txBody>
          <a:bodyPr wrap="square" anchor="ctr">
            <a:noAutofit/>
          </a:bodyPr>
          <a:lstStyle>
            <a:lvl1pPr algn="r">
              <a:defRPr sz="1600">
                <a:solidFill>
                  <a:schemeClr val="tx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709B41A-502D-4572-A1DF-1F25AB151476}"/>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Text Placeholder 7">
            <a:extLst>
              <a:ext uri="{FF2B5EF4-FFF2-40B4-BE49-F238E27FC236}">
                <a16:creationId xmlns:a16="http://schemas.microsoft.com/office/drawing/2014/main" id="{4A6231DF-A698-4062-A962-2CC5651DA47A}"/>
              </a:ext>
            </a:extLst>
          </p:cNvPr>
          <p:cNvSpPr>
            <a:spLocks noGrp="1"/>
          </p:cNvSpPr>
          <p:nvPr>
            <p:ph type="body" sz="quarter" idx="27" hasCustomPrompt="1"/>
          </p:nvPr>
        </p:nvSpPr>
        <p:spPr>
          <a:xfrm>
            <a:off x="260350" y="1764383"/>
            <a:ext cx="55689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6" name="Title 15">
            <a:extLst>
              <a:ext uri="{FF2B5EF4-FFF2-40B4-BE49-F238E27FC236}">
                <a16:creationId xmlns:a16="http://schemas.microsoft.com/office/drawing/2014/main" id="{86B405B3-0E97-4A9E-BA47-F805997CEA70}"/>
              </a:ext>
            </a:extLst>
          </p:cNvPr>
          <p:cNvSpPr>
            <a:spLocks noGrp="1"/>
          </p:cNvSpPr>
          <p:nvPr>
            <p:ph type="title" hasCustomPrompt="1"/>
          </p:nvPr>
        </p:nvSpPr>
        <p:spPr/>
        <p:txBody>
          <a:bodyPr/>
          <a:lstStyle>
            <a:lvl1pPr>
              <a:defRPr>
                <a:solidFill>
                  <a:schemeClr val="tx1"/>
                </a:solidFill>
              </a:defRPr>
            </a:lvl1pPr>
          </a:lstStyle>
          <a:p>
            <a:r>
              <a:rPr lang="en-US" dirty="0"/>
              <a:t>Enter title here </a:t>
            </a:r>
            <a:endParaRPr lang="en-GB" dirty="0"/>
          </a:p>
        </p:txBody>
      </p:sp>
      <p:sp>
        <p:nvSpPr>
          <p:cNvPr id="10" name="Text Placeholder 12">
            <a:extLst>
              <a:ext uri="{FF2B5EF4-FFF2-40B4-BE49-F238E27FC236}">
                <a16:creationId xmlns:a16="http://schemas.microsoft.com/office/drawing/2014/main" id="{FD0BC661-20FD-4427-AFF3-A1BC1051734D}"/>
              </a:ext>
            </a:extLst>
          </p:cNvPr>
          <p:cNvSpPr>
            <a:spLocks noGrp="1"/>
          </p:cNvSpPr>
          <p:nvPr>
            <p:ph type="body" sz="quarter" idx="18" hasCustomPrompt="1"/>
          </p:nvPr>
        </p:nvSpPr>
        <p:spPr>
          <a:xfrm>
            <a:off x="7778869" y="4379024"/>
            <a:ext cx="1000800" cy="488700"/>
          </a:xfrm>
          <a: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a:blipFill>
        </p:spPr>
        <p:txBody>
          <a:bodyPr/>
          <a:lstStyle>
            <a:lvl1pPr>
              <a:defRPr/>
            </a:lvl1pPr>
          </a:lstStyle>
          <a:p>
            <a:pPr lvl="0"/>
            <a:r>
              <a:rPr lang="en-US" dirty="0"/>
              <a:t> </a:t>
            </a:r>
            <a:endParaRPr lang="en-GB" dirty="0"/>
          </a:p>
        </p:txBody>
      </p:sp>
      <p:sp>
        <p:nvSpPr>
          <p:cNvPr id="36" name="Text Placeholder 35">
            <a:extLst>
              <a:ext uri="{FF2B5EF4-FFF2-40B4-BE49-F238E27FC236}">
                <a16:creationId xmlns:a16="http://schemas.microsoft.com/office/drawing/2014/main" id="{B4AF373B-5DAE-4069-BD2A-436BAA4B811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tx1"/>
          </a:solidFill>
        </p:spPr>
        <p:txBody>
          <a:bodyPr wrap="square">
            <a:noAutofit/>
          </a:bodyPr>
          <a:lstStyle>
            <a:lvl1pPr>
              <a:defRPr/>
            </a:lvl1pPr>
          </a:lstStyle>
          <a:p>
            <a:pPr lvl="0"/>
            <a:r>
              <a:rPr lang="en-US" dirty="0"/>
              <a:t> </a:t>
            </a:r>
            <a:endParaRPr lang="en-GB" dirty="0"/>
          </a:p>
        </p:txBody>
      </p:sp>
      <p:grpSp>
        <p:nvGrpSpPr>
          <p:cNvPr id="37" name="Group 36">
            <a:extLst>
              <a:ext uri="{FF2B5EF4-FFF2-40B4-BE49-F238E27FC236}">
                <a16:creationId xmlns:a16="http://schemas.microsoft.com/office/drawing/2014/main" id="{1AE4BCBE-9957-4F16-BB06-1E9A2F90E2C7}"/>
              </a:ext>
            </a:extLst>
          </p:cNvPr>
          <p:cNvGrpSpPr/>
          <p:nvPr userDrawn="1"/>
        </p:nvGrpSpPr>
        <p:grpSpPr>
          <a:xfrm>
            <a:off x="9230527" y="-4"/>
            <a:ext cx="5371397" cy="3440622"/>
            <a:chOff x="9230518" y="4790766"/>
            <a:chExt cx="5371397" cy="4587497"/>
          </a:xfrm>
        </p:grpSpPr>
        <p:grpSp>
          <p:nvGrpSpPr>
            <p:cNvPr id="38" name="Group 37">
              <a:extLst>
                <a:ext uri="{FF2B5EF4-FFF2-40B4-BE49-F238E27FC236}">
                  <a16:creationId xmlns:a16="http://schemas.microsoft.com/office/drawing/2014/main" id="{C759780A-CB16-4ECC-BE9F-4F3BEB928E11}"/>
                </a:ext>
              </a:extLst>
            </p:cNvPr>
            <p:cNvGrpSpPr/>
            <p:nvPr userDrawn="1"/>
          </p:nvGrpSpPr>
          <p:grpSpPr>
            <a:xfrm>
              <a:off x="9230518" y="4790766"/>
              <a:ext cx="3760880" cy="4587497"/>
              <a:chOff x="838198" y="1150069"/>
              <a:chExt cx="3507559" cy="4587497"/>
            </a:xfrm>
          </p:grpSpPr>
          <p:sp>
            <p:nvSpPr>
              <p:cNvPr id="40" name="Rectangle 39">
                <a:extLst>
                  <a:ext uri="{FF2B5EF4-FFF2-40B4-BE49-F238E27FC236}">
                    <a16:creationId xmlns:a16="http://schemas.microsoft.com/office/drawing/2014/main" id="{88823519-1181-4122-B187-2D618EB18C7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B9F492C5-6601-477D-B483-7BD184F2C379}"/>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2" name="Rectangle 41">
                <a:extLst>
                  <a:ext uri="{FF2B5EF4-FFF2-40B4-BE49-F238E27FC236}">
                    <a16:creationId xmlns:a16="http://schemas.microsoft.com/office/drawing/2014/main" id="{35C792E4-D9ED-465D-9B57-47A75A3040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AAEA203C-07C4-4318-96A5-9432BE5B85B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7AB9D5AB-E357-442B-AD33-4EFBEB4281E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8F47D0DB-9BE1-42F0-82F4-3D1FF664F53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6" name="TextBox 45">
                <a:extLst>
                  <a:ext uri="{FF2B5EF4-FFF2-40B4-BE49-F238E27FC236}">
                    <a16:creationId xmlns:a16="http://schemas.microsoft.com/office/drawing/2014/main" id="{2DFC86B3-662D-4E84-8F4F-65F49344376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3691F0F4-F360-48EC-B367-2AD3E8D48F6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776EAEA7-7F1A-4922-92A5-6D7C7D997F8E}"/>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31" name="Group 30">
            <a:extLst>
              <a:ext uri="{FF2B5EF4-FFF2-40B4-BE49-F238E27FC236}">
                <a16:creationId xmlns:a16="http://schemas.microsoft.com/office/drawing/2014/main" id="{D222A3BB-FC00-4FE8-9203-7293BD022733}"/>
              </a:ext>
            </a:extLst>
          </p:cNvPr>
          <p:cNvGrpSpPr/>
          <p:nvPr userDrawn="1"/>
        </p:nvGrpSpPr>
        <p:grpSpPr>
          <a:xfrm>
            <a:off x="-3832860" y="2"/>
            <a:ext cx="3760880" cy="3818751"/>
            <a:chOff x="-3832860" y="0"/>
            <a:chExt cx="3760880" cy="5091665"/>
          </a:xfrm>
        </p:grpSpPr>
        <p:sp>
          <p:nvSpPr>
            <p:cNvPr id="32" name="Rectangle 31">
              <a:extLst>
                <a:ext uri="{FF2B5EF4-FFF2-40B4-BE49-F238E27FC236}">
                  <a16:creationId xmlns:a16="http://schemas.microsoft.com/office/drawing/2014/main" id="{DDA0438E-83B1-426E-B4BC-E056679BAD67}"/>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CC9888E2-7C2F-43A0-9D00-73E96FEDEC5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4" name="Rectangle 33">
              <a:extLst>
                <a:ext uri="{FF2B5EF4-FFF2-40B4-BE49-F238E27FC236}">
                  <a16:creationId xmlns:a16="http://schemas.microsoft.com/office/drawing/2014/main" id="{9836C851-8C9A-40CF-91CF-464226217EE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5" name="TextBox 34">
              <a:extLst>
                <a:ext uri="{FF2B5EF4-FFF2-40B4-BE49-F238E27FC236}">
                  <a16:creationId xmlns:a16="http://schemas.microsoft.com/office/drawing/2014/main" id="{E5FB72D5-B3F4-46BD-8E76-CD8A1FCCD50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8" name="TextBox 47">
              <a:extLst>
                <a:ext uri="{FF2B5EF4-FFF2-40B4-BE49-F238E27FC236}">
                  <a16:creationId xmlns:a16="http://schemas.microsoft.com/office/drawing/2014/main" id="{84CBA3B8-715F-4EA2-8F2F-9DD328B55C9F}"/>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9" name="TextBox 48">
              <a:extLst>
                <a:ext uri="{FF2B5EF4-FFF2-40B4-BE49-F238E27FC236}">
                  <a16:creationId xmlns:a16="http://schemas.microsoft.com/office/drawing/2014/main" id="{FA0120CC-B5AD-4EA8-A500-0E9BF6516CD7}"/>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A438CFD4-CD73-4A73-866C-3A6E25FC206F}"/>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1" name="TextBox 50">
              <a:extLst>
                <a:ext uri="{FF2B5EF4-FFF2-40B4-BE49-F238E27FC236}">
                  <a16:creationId xmlns:a16="http://schemas.microsoft.com/office/drawing/2014/main" id="{F7CDD727-BED6-4196-BB3E-1D45713BC0F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2" name="TextBox 51">
              <a:extLst>
                <a:ext uri="{FF2B5EF4-FFF2-40B4-BE49-F238E27FC236}">
                  <a16:creationId xmlns:a16="http://schemas.microsoft.com/office/drawing/2014/main" id="{37B40C2B-96AD-4A77-9778-1284A9A8D17C}"/>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3" name="Rectangle 52">
              <a:extLst>
                <a:ext uri="{FF2B5EF4-FFF2-40B4-BE49-F238E27FC236}">
                  <a16:creationId xmlns:a16="http://schemas.microsoft.com/office/drawing/2014/main" id="{750A6EC8-1522-4BD1-8506-B547AFCA6128}"/>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54" name="Rectangle 53">
              <a:extLst>
                <a:ext uri="{FF2B5EF4-FFF2-40B4-BE49-F238E27FC236}">
                  <a16:creationId xmlns:a16="http://schemas.microsoft.com/office/drawing/2014/main" id="{B8A1E974-AE2B-40F8-BF4C-2BE72AA5612A}"/>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Image Background</a:t>
              </a:r>
            </a:p>
          </p:txBody>
        </p:sp>
      </p:grpSp>
    </p:spTree>
    <p:extLst>
      <p:ext uri="{BB962C8B-B14F-4D97-AF65-F5344CB8AC3E}">
        <p14:creationId xmlns:p14="http://schemas.microsoft.com/office/powerpoint/2010/main" val="384376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 Subtitle &amp;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4" name="Text Placeholder 36">
            <a:extLst>
              <a:ext uri="{FF2B5EF4-FFF2-40B4-BE49-F238E27FC236}">
                <a16:creationId xmlns:a16="http://schemas.microsoft.com/office/drawing/2014/main" id="{56C5BC9F-D051-4A84-BE65-A38AD8344796}"/>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8" name="Title 17">
            <a:extLst>
              <a:ext uri="{FF2B5EF4-FFF2-40B4-BE49-F238E27FC236}">
                <a16:creationId xmlns:a16="http://schemas.microsoft.com/office/drawing/2014/main" id="{DDB8537B-E5F5-411A-AD0F-E2990731B861}"/>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10" name="Text Placeholder 12">
            <a:extLst>
              <a:ext uri="{FF2B5EF4-FFF2-40B4-BE49-F238E27FC236}">
                <a16:creationId xmlns:a16="http://schemas.microsoft.com/office/drawing/2014/main" id="{B87D0F50-91BF-43E4-8CCD-CD66123CC2F2}"/>
              </a:ext>
            </a:extLst>
          </p:cNvPr>
          <p:cNvSpPr>
            <a:spLocks noGrp="1"/>
          </p:cNvSpPr>
          <p:nvPr>
            <p:ph type="body" sz="quarter" idx="18" hasCustomPrompt="1"/>
          </p:nvPr>
        </p:nvSpPr>
        <p:spPr>
          <a:xfrm>
            <a:off x="7778869" y="4379024"/>
            <a:ext cx="1000800" cy="488700"/>
          </a:xfrm>
          <a: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a:blipFill>
        </p:spPr>
        <p:txBody>
          <a:bodyPr/>
          <a:lstStyle>
            <a:lvl1pPr>
              <a:defRPr/>
            </a:lvl1pPr>
          </a:lstStyle>
          <a:p>
            <a:pPr lvl="0"/>
            <a:r>
              <a:rPr lang="en-US" dirty="0"/>
              <a:t> </a:t>
            </a:r>
            <a:endParaRPr lang="en-GB" dirty="0"/>
          </a:p>
        </p:txBody>
      </p:sp>
      <p:sp>
        <p:nvSpPr>
          <p:cNvPr id="40" name="Text Placeholder 39">
            <a:extLst>
              <a:ext uri="{FF2B5EF4-FFF2-40B4-BE49-F238E27FC236}">
                <a16:creationId xmlns:a16="http://schemas.microsoft.com/office/drawing/2014/main" id="{8284B29D-4800-43C0-A722-82D1F72B9E64}"/>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2" name="Group 21">
            <a:extLst>
              <a:ext uri="{FF2B5EF4-FFF2-40B4-BE49-F238E27FC236}">
                <a16:creationId xmlns:a16="http://schemas.microsoft.com/office/drawing/2014/main" id="{9826964E-1675-4369-969F-AF756F1D1883}"/>
              </a:ext>
            </a:extLst>
          </p:cNvPr>
          <p:cNvGrpSpPr/>
          <p:nvPr userDrawn="1"/>
        </p:nvGrpSpPr>
        <p:grpSpPr>
          <a:xfrm>
            <a:off x="9230527" y="-4"/>
            <a:ext cx="5371397" cy="3440622"/>
            <a:chOff x="9230518" y="4790766"/>
            <a:chExt cx="5371397" cy="4587497"/>
          </a:xfrm>
        </p:grpSpPr>
        <p:grpSp>
          <p:nvGrpSpPr>
            <p:cNvPr id="23" name="Group 22">
              <a:extLst>
                <a:ext uri="{FF2B5EF4-FFF2-40B4-BE49-F238E27FC236}">
                  <a16:creationId xmlns:a16="http://schemas.microsoft.com/office/drawing/2014/main" id="{13EE5ED0-C4A7-46FC-A3E0-C8493B687AFF}"/>
                </a:ext>
              </a:extLst>
            </p:cNvPr>
            <p:cNvGrpSpPr/>
            <p:nvPr userDrawn="1"/>
          </p:nvGrpSpPr>
          <p:grpSpPr>
            <a:xfrm>
              <a:off x="9230518" y="4790766"/>
              <a:ext cx="3760880" cy="4587497"/>
              <a:chOff x="838198" y="1150069"/>
              <a:chExt cx="3507559" cy="4587497"/>
            </a:xfrm>
          </p:grpSpPr>
          <p:sp>
            <p:nvSpPr>
              <p:cNvPr id="25" name="Rectangle 24">
                <a:extLst>
                  <a:ext uri="{FF2B5EF4-FFF2-40B4-BE49-F238E27FC236}">
                    <a16:creationId xmlns:a16="http://schemas.microsoft.com/office/drawing/2014/main" id="{9B3698E3-8624-4F47-AA93-9B279C1DC1B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6" name="TextBox 25">
                <a:extLst>
                  <a:ext uri="{FF2B5EF4-FFF2-40B4-BE49-F238E27FC236}">
                    <a16:creationId xmlns:a16="http://schemas.microsoft.com/office/drawing/2014/main" id="{96D729B4-4E47-408C-BED2-8F0FCC566D1A}"/>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7" name="Rectangle 26">
                <a:extLst>
                  <a:ext uri="{FF2B5EF4-FFF2-40B4-BE49-F238E27FC236}">
                    <a16:creationId xmlns:a16="http://schemas.microsoft.com/office/drawing/2014/main" id="{AC917F78-1220-43B2-B8BB-31B91814CE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8" name="TextBox 27">
                <a:extLst>
                  <a:ext uri="{FF2B5EF4-FFF2-40B4-BE49-F238E27FC236}">
                    <a16:creationId xmlns:a16="http://schemas.microsoft.com/office/drawing/2014/main" id="{24043578-37E0-4C86-BB71-449761A87046}"/>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F9B70F70-5DD4-4E02-8D5F-BCA6811CC204}"/>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7B57A4C7-77F5-4104-A4F4-6FD1DB2A4C0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3" name="TextBox 42">
                <a:extLst>
                  <a:ext uri="{FF2B5EF4-FFF2-40B4-BE49-F238E27FC236}">
                    <a16:creationId xmlns:a16="http://schemas.microsoft.com/office/drawing/2014/main" id="{968E3E37-9F5F-4BCC-BC0B-3A7F4B08A87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4" name="TextBox 43">
                <a:extLst>
                  <a:ext uri="{FF2B5EF4-FFF2-40B4-BE49-F238E27FC236}">
                    <a16:creationId xmlns:a16="http://schemas.microsoft.com/office/drawing/2014/main" id="{545138BD-4E87-43A8-932D-0B2307F7B12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4" name="Picture 23">
              <a:extLst>
                <a:ext uri="{FF2B5EF4-FFF2-40B4-BE49-F238E27FC236}">
                  <a16:creationId xmlns:a16="http://schemas.microsoft.com/office/drawing/2014/main" id="{006CDA4E-C8AB-4BBB-9372-54DCCC83A116}"/>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spTree>
    <p:extLst>
      <p:ext uri="{BB962C8B-B14F-4D97-AF65-F5344CB8AC3E}">
        <p14:creationId xmlns:p14="http://schemas.microsoft.com/office/powerpoint/2010/main" val="220547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 name="Title 2">
            <a:extLst>
              <a:ext uri="{FF2B5EF4-FFF2-40B4-BE49-F238E27FC236}">
                <a16:creationId xmlns:a16="http://schemas.microsoft.com/office/drawing/2014/main" id="{B6BA20C8-EAFD-4DDC-8378-E967F2394D2F}"/>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9" name="Text Placeholder 12">
            <a:extLst>
              <a:ext uri="{FF2B5EF4-FFF2-40B4-BE49-F238E27FC236}">
                <a16:creationId xmlns:a16="http://schemas.microsoft.com/office/drawing/2014/main" id="{69598B76-F794-4582-8A09-F52DFFA11D54}"/>
              </a:ext>
            </a:extLst>
          </p:cNvPr>
          <p:cNvSpPr>
            <a:spLocks noGrp="1"/>
          </p:cNvSpPr>
          <p:nvPr>
            <p:ph type="body" sz="quarter" idx="18" hasCustomPrompt="1"/>
          </p:nvPr>
        </p:nvSpPr>
        <p:spPr>
          <a:xfrm>
            <a:off x="7778869" y="4379024"/>
            <a:ext cx="1000800" cy="488700"/>
          </a:xfrm>
          <a: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a:blipFill>
        </p:spPr>
        <p:txBody>
          <a:bodyPr/>
          <a:lstStyle>
            <a:lvl1pPr>
              <a:defRPr/>
            </a:lvl1pPr>
          </a:lstStyle>
          <a:p>
            <a:pPr lvl="0"/>
            <a:r>
              <a:rPr lang="en-US" dirty="0"/>
              <a:t> </a:t>
            </a:r>
            <a:endParaRPr lang="en-GB" dirty="0"/>
          </a:p>
        </p:txBody>
      </p:sp>
      <p:sp>
        <p:nvSpPr>
          <p:cNvPr id="39" name="Text Placeholder 38">
            <a:extLst>
              <a:ext uri="{FF2B5EF4-FFF2-40B4-BE49-F238E27FC236}">
                <a16:creationId xmlns:a16="http://schemas.microsoft.com/office/drawing/2014/main" id="{80319D9B-9902-4221-8C51-B1E4B859954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1" name="Group 20">
            <a:extLst>
              <a:ext uri="{FF2B5EF4-FFF2-40B4-BE49-F238E27FC236}">
                <a16:creationId xmlns:a16="http://schemas.microsoft.com/office/drawing/2014/main" id="{69E3B667-B153-4858-8E79-EA45C7DD75D4}"/>
              </a:ext>
            </a:extLst>
          </p:cNvPr>
          <p:cNvGrpSpPr/>
          <p:nvPr userDrawn="1"/>
        </p:nvGrpSpPr>
        <p:grpSpPr>
          <a:xfrm>
            <a:off x="9230527" y="-4"/>
            <a:ext cx="5371397" cy="3440622"/>
            <a:chOff x="9230518" y="4790766"/>
            <a:chExt cx="5371397" cy="4587497"/>
          </a:xfrm>
        </p:grpSpPr>
        <p:grpSp>
          <p:nvGrpSpPr>
            <p:cNvPr id="22" name="Group 21">
              <a:extLst>
                <a:ext uri="{FF2B5EF4-FFF2-40B4-BE49-F238E27FC236}">
                  <a16:creationId xmlns:a16="http://schemas.microsoft.com/office/drawing/2014/main" id="{662DA9CE-4FB0-4E6C-BBE6-15E67BC3F0E6}"/>
                </a:ext>
              </a:extLst>
            </p:cNvPr>
            <p:cNvGrpSpPr/>
            <p:nvPr userDrawn="1"/>
          </p:nvGrpSpPr>
          <p:grpSpPr>
            <a:xfrm>
              <a:off x="9230518" y="4790766"/>
              <a:ext cx="3760880" cy="4587497"/>
              <a:chOff x="838198" y="1150069"/>
              <a:chExt cx="3507559" cy="4587497"/>
            </a:xfrm>
          </p:grpSpPr>
          <p:sp>
            <p:nvSpPr>
              <p:cNvPr id="24" name="Rectangle 23">
                <a:extLst>
                  <a:ext uri="{FF2B5EF4-FFF2-40B4-BE49-F238E27FC236}">
                    <a16:creationId xmlns:a16="http://schemas.microsoft.com/office/drawing/2014/main" id="{0443B074-B0DF-4CD1-9B13-410E9977F45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5" name="TextBox 24">
                <a:extLst>
                  <a:ext uri="{FF2B5EF4-FFF2-40B4-BE49-F238E27FC236}">
                    <a16:creationId xmlns:a16="http://schemas.microsoft.com/office/drawing/2014/main" id="{EE78BE21-F9C1-4C6D-A891-04BABE637D52}"/>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6" name="Rectangle 25">
                <a:extLst>
                  <a:ext uri="{FF2B5EF4-FFF2-40B4-BE49-F238E27FC236}">
                    <a16:creationId xmlns:a16="http://schemas.microsoft.com/office/drawing/2014/main" id="{57B637C0-C755-4778-B21F-F991D78248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21F5936E-E3A5-431F-A3E3-264794CA11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55851C2B-4FE2-49EE-9F9E-8CA384EDD42F}"/>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909C87B9-0A5B-4616-878B-8CCF5E5B79F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40C9C1A9-AEF2-44F6-A8EB-F65E6DEC773F}"/>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3" name="TextBox 42">
                <a:extLst>
                  <a:ext uri="{FF2B5EF4-FFF2-40B4-BE49-F238E27FC236}">
                    <a16:creationId xmlns:a16="http://schemas.microsoft.com/office/drawing/2014/main" id="{C7C09343-8A47-4BCA-89B6-1D5F8CED8D72}"/>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3" name="Picture 22">
              <a:extLst>
                <a:ext uri="{FF2B5EF4-FFF2-40B4-BE49-F238E27FC236}">
                  <a16:creationId xmlns:a16="http://schemas.microsoft.com/office/drawing/2014/main" id="{7456E444-515D-4EE0-8AA8-F80065FC93F3}"/>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spTree>
    <p:extLst>
      <p:ext uri="{BB962C8B-B14F-4D97-AF65-F5344CB8AC3E}">
        <p14:creationId xmlns:p14="http://schemas.microsoft.com/office/powerpoint/2010/main" val="622784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EB5F986-C3F6-4180-AB07-EF72744E24F6}"/>
              </a:ext>
            </a:extLst>
          </p:cNvPr>
          <p:cNvGrpSpPr/>
          <p:nvPr userDrawn="1"/>
        </p:nvGrpSpPr>
        <p:grpSpPr>
          <a:xfrm>
            <a:off x="9230527" y="-4"/>
            <a:ext cx="5371397" cy="3440622"/>
            <a:chOff x="9230518" y="4790766"/>
            <a:chExt cx="5371397" cy="4587497"/>
          </a:xfrm>
        </p:grpSpPr>
        <p:grpSp>
          <p:nvGrpSpPr>
            <p:cNvPr id="65" name="Group 64">
              <a:extLst>
                <a:ext uri="{FF2B5EF4-FFF2-40B4-BE49-F238E27FC236}">
                  <a16:creationId xmlns:a16="http://schemas.microsoft.com/office/drawing/2014/main" id="{DAA1604C-AF6D-46E8-910D-685BC12C1EC9}"/>
                </a:ext>
              </a:extLst>
            </p:cNvPr>
            <p:cNvGrpSpPr/>
            <p:nvPr userDrawn="1"/>
          </p:nvGrpSpPr>
          <p:grpSpPr>
            <a:xfrm>
              <a:off x="9230518" y="4790766"/>
              <a:ext cx="3760880" cy="4587497"/>
              <a:chOff x="838198" y="1150069"/>
              <a:chExt cx="3507559" cy="4587497"/>
            </a:xfrm>
          </p:grpSpPr>
          <p:sp>
            <p:nvSpPr>
              <p:cNvPr id="67" name="Rectangle 66">
                <a:extLst>
                  <a:ext uri="{FF2B5EF4-FFF2-40B4-BE49-F238E27FC236}">
                    <a16:creationId xmlns:a16="http://schemas.microsoft.com/office/drawing/2014/main" id="{9063B945-81D8-4B2C-99F5-9937F0AE079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8" name="TextBox 67">
                <a:extLst>
                  <a:ext uri="{FF2B5EF4-FFF2-40B4-BE49-F238E27FC236}">
                    <a16:creationId xmlns:a16="http://schemas.microsoft.com/office/drawing/2014/main" id="{B7BF4FD5-9635-4868-BF7E-4DBDF441368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9" name="Rectangle 68">
                <a:extLst>
                  <a:ext uri="{FF2B5EF4-FFF2-40B4-BE49-F238E27FC236}">
                    <a16:creationId xmlns:a16="http://schemas.microsoft.com/office/drawing/2014/main" id="{0FF29677-B176-4B26-8BCF-6F0AE14F183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0" name="TextBox 69">
                <a:extLst>
                  <a:ext uri="{FF2B5EF4-FFF2-40B4-BE49-F238E27FC236}">
                    <a16:creationId xmlns:a16="http://schemas.microsoft.com/office/drawing/2014/main" id="{E5284B5C-2142-4BE7-B0B9-CE34CF85E48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A9908D70-F518-4FDB-8F0F-362FC3BDCD4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560F8749-2B2D-46DD-AB21-D6152D5BA44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3" name="TextBox 72">
                <a:extLst>
                  <a:ext uri="{FF2B5EF4-FFF2-40B4-BE49-F238E27FC236}">
                    <a16:creationId xmlns:a16="http://schemas.microsoft.com/office/drawing/2014/main" id="{18C7B17E-91F7-4F68-BC0F-09EECCC078DD}"/>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4" name="TextBox 73">
                <a:extLst>
                  <a:ext uri="{FF2B5EF4-FFF2-40B4-BE49-F238E27FC236}">
                    <a16:creationId xmlns:a16="http://schemas.microsoft.com/office/drawing/2014/main" id="{02E372F6-AFE9-45BA-BC63-486BA8A6A1DD}"/>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6" name="Picture 65">
              <a:extLst>
                <a:ext uri="{FF2B5EF4-FFF2-40B4-BE49-F238E27FC236}">
                  <a16:creationId xmlns:a16="http://schemas.microsoft.com/office/drawing/2014/main" id="{ACBCD12F-C813-445B-9F54-C938E8A64C4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 name="Footer Placeholder 3">
            <a:extLst>
              <a:ext uri="{FF2B5EF4-FFF2-40B4-BE49-F238E27FC236}">
                <a16:creationId xmlns:a16="http://schemas.microsoft.com/office/drawing/2014/main" id="{0BECD2BA-BAEC-4DBF-8974-ED549B33E325}"/>
              </a:ext>
            </a:extLst>
          </p:cNvPr>
          <p:cNvSpPr>
            <a:spLocks noGrp="1"/>
          </p:cNvSpPr>
          <p:nvPr>
            <p:ph type="ftr" sz="quarter" idx="11"/>
          </p:nvPr>
        </p:nvSpPr>
        <p:spPr/>
        <p:txBody>
          <a:bodyPr/>
          <a:lstStyle/>
          <a:p>
            <a:endParaRPr lang="en-GB" dirty="0"/>
          </a:p>
        </p:txBody>
      </p:sp>
      <p:sp>
        <p:nvSpPr>
          <p:cNvPr id="7" name="Picture Placeholder 6">
            <a:extLst>
              <a:ext uri="{FF2B5EF4-FFF2-40B4-BE49-F238E27FC236}">
                <a16:creationId xmlns:a16="http://schemas.microsoft.com/office/drawing/2014/main" id="{DCE97735-29ED-4053-8E0B-57AFD0FE3FE7}"/>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9" name="Text Placeholder 36">
            <a:extLst>
              <a:ext uri="{FF2B5EF4-FFF2-40B4-BE49-F238E27FC236}">
                <a16:creationId xmlns:a16="http://schemas.microsoft.com/office/drawing/2014/main" id="{A0C59D5E-21D9-462F-98E3-B5CA579366E9}"/>
              </a:ext>
            </a:extLst>
          </p:cNvPr>
          <p:cNvSpPr>
            <a:spLocks noGrp="1"/>
          </p:cNvSpPr>
          <p:nvPr>
            <p:ph type="body" sz="quarter" idx="27" hasCustomPrompt="1"/>
          </p:nvPr>
        </p:nvSpPr>
        <p:spPr>
          <a:xfrm>
            <a:off x="260350" y="753073"/>
            <a:ext cx="7054850"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1" name="Text Placeholder 36">
            <a:extLst>
              <a:ext uri="{FF2B5EF4-FFF2-40B4-BE49-F238E27FC236}">
                <a16:creationId xmlns:a16="http://schemas.microsoft.com/office/drawing/2014/main" id="{851D5EFF-E5B2-4C91-9744-77712762E9DF}"/>
              </a:ext>
            </a:extLst>
          </p:cNvPr>
          <p:cNvSpPr>
            <a:spLocks noGrp="1"/>
          </p:cNvSpPr>
          <p:nvPr>
            <p:ph type="body" sz="quarter" idx="30" hasCustomPrompt="1"/>
          </p:nvPr>
        </p:nvSpPr>
        <p:spPr>
          <a:xfrm>
            <a:off x="260350" y="3859851"/>
            <a:ext cx="4743450" cy="740490"/>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Title 11">
            <a:extLst>
              <a:ext uri="{FF2B5EF4-FFF2-40B4-BE49-F238E27FC236}">
                <a16:creationId xmlns:a16="http://schemas.microsoft.com/office/drawing/2014/main" id="{12B6BDEA-CD2F-4C5E-8899-4AA5AAFB6D33}"/>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13" name="Text Placeholder 12">
            <a:extLst>
              <a:ext uri="{FF2B5EF4-FFF2-40B4-BE49-F238E27FC236}">
                <a16:creationId xmlns:a16="http://schemas.microsoft.com/office/drawing/2014/main" id="{27DD5A32-FA8C-4155-82AE-690D50B3E21A}"/>
              </a:ext>
            </a:extLst>
          </p:cNvPr>
          <p:cNvSpPr>
            <a:spLocks noGrp="1"/>
          </p:cNvSpPr>
          <p:nvPr>
            <p:ph type="body" sz="quarter" idx="18" hasCustomPrompt="1"/>
          </p:nvPr>
        </p:nvSpPr>
        <p:spPr>
          <a:xfrm>
            <a:off x="7778869" y="4379024"/>
            <a:ext cx="1000800" cy="488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a:blipFill>
        </p:spPr>
        <p:txBody>
          <a:bodyPr/>
          <a:lstStyle>
            <a:lvl1pPr>
              <a:defRPr/>
            </a:lvl1pPr>
          </a:lstStyle>
          <a:p>
            <a:pPr lvl="0"/>
            <a:r>
              <a:rPr lang="en-US" dirty="0"/>
              <a:t> </a:t>
            </a:r>
            <a:endParaRPr lang="en-GB" dirty="0"/>
          </a:p>
        </p:txBody>
      </p:sp>
      <p:sp>
        <p:nvSpPr>
          <p:cNvPr id="38" name="Text Placeholder 37">
            <a:extLst>
              <a:ext uri="{FF2B5EF4-FFF2-40B4-BE49-F238E27FC236}">
                <a16:creationId xmlns:a16="http://schemas.microsoft.com/office/drawing/2014/main" id="{7855FD10-0653-4423-93D7-1E0C0D60A487}"/>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2" name="Text Placeholder 7">
            <a:extLst>
              <a:ext uri="{FF2B5EF4-FFF2-40B4-BE49-F238E27FC236}">
                <a16:creationId xmlns:a16="http://schemas.microsoft.com/office/drawing/2014/main" id="{44E121A8-06D0-4860-9519-E1637D5E7342}"/>
              </a:ext>
            </a:extLst>
          </p:cNvPr>
          <p:cNvSpPr>
            <a:spLocks noGrp="1"/>
          </p:cNvSpPr>
          <p:nvPr>
            <p:ph type="body" sz="quarter" idx="39" hasCustomPrompt="1"/>
          </p:nvPr>
        </p:nvSpPr>
        <p:spPr>
          <a:xfrm>
            <a:off x="260350" y="1547816"/>
            <a:ext cx="5451602"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701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DD19CCB-29F7-43E7-ABA3-A5ECA2C12AB0}"/>
              </a:ext>
            </a:extLst>
          </p:cNvPr>
          <p:cNvSpPr>
            <a:spLocks noGrp="1"/>
          </p:cNvSpPr>
          <p:nvPr>
            <p:ph type="pic" sz="quarter" idx="13" hasCustomPrompt="1"/>
          </p:nvPr>
        </p:nvSpPr>
        <p:spPr>
          <a:xfrm>
            <a:off x="0" y="0"/>
            <a:ext cx="5918866" cy="5143500"/>
          </a:xfrm>
          <a:custGeom>
            <a:avLst/>
            <a:gdLst>
              <a:gd name="connsiteX0" fmla="*/ 0 w 5918866"/>
              <a:gd name="connsiteY0" fmla="*/ 0 h 6858000"/>
              <a:gd name="connsiteX1" fmla="*/ 5918866 w 5918866"/>
              <a:gd name="connsiteY1" fmla="*/ 0 h 6858000"/>
              <a:gd name="connsiteX2" fmla="*/ 1967012 w 5918866"/>
              <a:gd name="connsiteY2" fmla="*/ 6858000 h 6858000"/>
              <a:gd name="connsiteX3" fmla="*/ 0 w 59188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18866" h="6858000">
                <a:moveTo>
                  <a:pt x="0" y="0"/>
                </a:moveTo>
                <a:lnTo>
                  <a:pt x="5918866" y="0"/>
                </a:lnTo>
                <a:lnTo>
                  <a:pt x="1967012" y="6858000"/>
                </a:lnTo>
                <a:lnTo>
                  <a:pt x="0" y="6858000"/>
                </a:lnTo>
                <a:close/>
              </a:path>
            </a:pathLst>
          </a:custGeom>
          <a:solidFill>
            <a:schemeClr val="tx2"/>
          </a:solidFill>
        </p:spPr>
        <p:txBody>
          <a:bodyPr wrap="square" anchor="ctr">
            <a:noAutofit/>
          </a:bodyPr>
          <a:lstStyle>
            <a:lvl1pPr algn="ctr">
              <a:defRPr sz="1600">
                <a:solidFill>
                  <a:schemeClr val="bg2"/>
                </a:solidFill>
              </a:defRPr>
            </a:lvl1pPr>
          </a:lstStyle>
          <a:p>
            <a:r>
              <a:rPr lang="en-GB" dirty="0"/>
              <a:t>Click on the icon to </a:t>
            </a:r>
            <a:br>
              <a:rPr lang="en-GB" dirty="0"/>
            </a:br>
            <a:r>
              <a:rPr lang="en-GB" dirty="0"/>
              <a:t>insert an image</a:t>
            </a:r>
          </a:p>
        </p:txBody>
      </p:sp>
      <p:sp>
        <p:nvSpPr>
          <p:cNvPr id="2" name="Title 1">
            <a:extLst>
              <a:ext uri="{FF2B5EF4-FFF2-40B4-BE49-F238E27FC236}">
                <a16:creationId xmlns:a16="http://schemas.microsoft.com/office/drawing/2014/main" id="{305024BF-B40F-43A7-9DCF-869440CB601E}"/>
              </a:ext>
            </a:extLst>
          </p:cNvPr>
          <p:cNvSpPr>
            <a:spLocks noGrp="1"/>
          </p:cNvSpPr>
          <p:nvPr>
            <p:ph type="title" hasCustomPrompt="1"/>
          </p:nvPr>
        </p:nvSpPr>
        <p:spPr>
          <a:xfrm>
            <a:off x="4470398" y="2188134"/>
            <a:ext cx="4546602" cy="652462"/>
          </a:xfrm>
        </p:spPr>
        <p:txBody>
          <a:bodyPr/>
          <a:lstStyle>
            <a:lvl1pPr>
              <a:defRPr sz="3000">
                <a:solidFill>
                  <a:schemeClr val="tx1"/>
                </a:solidFill>
              </a:defRPr>
            </a:lvl1pPr>
          </a:lstStyle>
          <a:p>
            <a:r>
              <a:rPr lang="en-GB" dirty="0"/>
              <a:t>enter title here</a:t>
            </a:r>
          </a:p>
        </p:txBody>
      </p:sp>
      <p:sp>
        <p:nvSpPr>
          <p:cNvPr id="4" name="Footer Placeholder 3">
            <a:extLst>
              <a:ext uri="{FF2B5EF4-FFF2-40B4-BE49-F238E27FC236}">
                <a16:creationId xmlns:a16="http://schemas.microsoft.com/office/drawing/2014/main" id="{C6EAD2AA-1BE6-429E-A5C7-53911614435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Text Placeholder 8">
            <a:extLst>
              <a:ext uri="{FF2B5EF4-FFF2-40B4-BE49-F238E27FC236}">
                <a16:creationId xmlns:a16="http://schemas.microsoft.com/office/drawing/2014/main" id="{972C4599-01FA-419B-A7D3-B2E5521F0973}"/>
              </a:ext>
            </a:extLst>
          </p:cNvPr>
          <p:cNvSpPr>
            <a:spLocks noGrp="1"/>
          </p:cNvSpPr>
          <p:nvPr>
            <p:ph type="body" sz="quarter" idx="12" hasCustomPrompt="1"/>
          </p:nvPr>
        </p:nvSpPr>
        <p:spPr>
          <a:xfrm>
            <a:off x="6229350" y="130733"/>
            <a:ext cx="2806700" cy="893205"/>
          </a:xfrm>
        </p:spPr>
        <p:txBody>
          <a:bodyPr/>
          <a:lstStyle>
            <a:lvl1pPr algn="r">
              <a:defRPr sz="8500" b="1">
                <a:solidFill>
                  <a:srgbClr val="EF6A32"/>
                </a:solidFill>
              </a:defRPr>
            </a:lvl1pPr>
          </a:lstStyle>
          <a:p>
            <a:pPr lvl="0"/>
            <a:r>
              <a:rPr lang="en-US" dirty="0"/>
              <a:t>01</a:t>
            </a:r>
            <a:endParaRPr lang="en-GB" dirty="0"/>
          </a:p>
        </p:txBody>
      </p:sp>
      <p:grpSp>
        <p:nvGrpSpPr>
          <p:cNvPr id="35" name="Group 34">
            <a:extLst>
              <a:ext uri="{FF2B5EF4-FFF2-40B4-BE49-F238E27FC236}">
                <a16:creationId xmlns:a16="http://schemas.microsoft.com/office/drawing/2014/main" id="{1F400AF2-479F-4E0D-99CA-6261E2277E03}"/>
              </a:ext>
            </a:extLst>
          </p:cNvPr>
          <p:cNvGrpSpPr/>
          <p:nvPr userDrawn="1"/>
        </p:nvGrpSpPr>
        <p:grpSpPr>
          <a:xfrm>
            <a:off x="9230527" y="-4"/>
            <a:ext cx="5371397" cy="3440622"/>
            <a:chOff x="9230518" y="4790766"/>
            <a:chExt cx="5371397" cy="4587497"/>
          </a:xfrm>
        </p:grpSpPr>
        <p:grpSp>
          <p:nvGrpSpPr>
            <p:cNvPr id="36" name="Group 35">
              <a:extLst>
                <a:ext uri="{FF2B5EF4-FFF2-40B4-BE49-F238E27FC236}">
                  <a16:creationId xmlns:a16="http://schemas.microsoft.com/office/drawing/2014/main" id="{B019E16C-E9D8-4964-9515-81A1A7536E46}"/>
                </a:ext>
              </a:extLst>
            </p:cNvPr>
            <p:cNvGrpSpPr/>
            <p:nvPr userDrawn="1"/>
          </p:nvGrpSpPr>
          <p:grpSpPr>
            <a:xfrm>
              <a:off x="9230518" y="4790766"/>
              <a:ext cx="3760880" cy="4587497"/>
              <a:chOff x="838198" y="1150069"/>
              <a:chExt cx="3507559" cy="4587497"/>
            </a:xfrm>
          </p:grpSpPr>
          <p:sp>
            <p:nvSpPr>
              <p:cNvPr id="38" name="Rectangle 37">
                <a:extLst>
                  <a:ext uri="{FF2B5EF4-FFF2-40B4-BE49-F238E27FC236}">
                    <a16:creationId xmlns:a16="http://schemas.microsoft.com/office/drawing/2014/main" id="{33F2DB68-01E2-4F70-9FF1-85A3499970B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9" name="TextBox 38">
                <a:extLst>
                  <a:ext uri="{FF2B5EF4-FFF2-40B4-BE49-F238E27FC236}">
                    <a16:creationId xmlns:a16="http://schemas.microsoft.com/office/drawing/2014/main" id="{1ED0E0D8-8422-4F37-B0A2-52B20345AC6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0" name="Rectangle 39">
                <a:extLst>
                  <a:ext uri="{FF2B5EF4-FFF2-40B4-BE49-F238E27FC236}">
                    <a16:creationId xmlns:a16="http://schemas.microsoft.com/office/drawing/2014/main" id="{38725915-4266-4E87-8A83-E5B9018FBA8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1" name="TextBox 40">
                <a:extLst>
                  <a:ext uri="{FF2B5EF4-FFF2-40B4-BE49-F238E27FC236}">
                    <a16:creationId xmlns:a16="http://schemas.microsoft.com/office/drawing/2014/main" id="{7F81FB3A-0625-44C3-A947-CB6EEFCDCEDB}"/>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574DD5FF-ED6C-40B4-B715-58CE68D619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39BA5B07-25F7-4B59-B4D9-F0321A7E9FF1}"/>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4" name="TextBox 43">
                <a:extLst>
                  <a:ext uri="{FF2B5EF4-FFF2-40B4-BE49-F238E27FC236}">
                    <a16:creationId xmlns:a16="http://schemas.microsoft.com/office/drawing/2014/main" id="{90908E31-B946-4A9F-91D5-43DEB31EA86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1FF95BCE-17B9-44A0-B2BD-9E3D0F1E4E1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7" name="Picture 36">
              <a:extLst>
                <a:ext uri="{FF2B5EF4-FFF2-40B4-BE49-F238E27FC236}">
                  <a16:creationId xmlns:a16="http://schemas.microsoft.com/office/drawing/2014/main" id="{7A10A8A3-F446-4463-8C0B-E34E33C2A0A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8" name="Picture 47">
            <a:extLst>
              <a:ext uri="{FF2B5EF4-FFF2-40B4-BE49-F238E27FC236}">
                <a16:creationId xmlns:a16="http://schemas.microsoft.com/office/drawing/2014/main" id="{E95A2722-AC82-46C4-950C-5DEB68981653}"/>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0" name="Group 29">
            <a:extLst>
              <a:ext uri="{FF2B5EF4-FFF2-40B4-BE49-F238E27FC236}">
                <a16:creationId xmlns:a16="http://schemas.microsoft.com/office/drawing/2014/main" id="{05F739DA-5639-4A32-841E-36A1BFD3A976}"/>
              </a:ext>
            </a:extLst>
          </p:cNvPr>
          <p:cNvGrpSpPr/>
          <p:nvPr userDrawn="1"/>
        </p:nvGrpSpPr>
        <p:grpSpPr>
          <a:xfrm>
            <a:off x="-3832860" y="2"/>
            <a:ext cx="3760880" cy="3818751"/>
            <a:chOff x="-3832860" y="0"/>
            <a:chExt cx="3760880" cy="5091665"/>
          </a:xfrm>
        </p:grpSpPr>
        <p:sp>
          <p:nvSpPr>
            <p:cNvPr id="31" name="Rectangle 30">
              <a:extLst>
                <a:ext uri="{FF2B5EF4-FFF2-40B4-BE49-F238E27FC236}">
                  <a16:creationId xmlns:a16="http://schemas.microsoft.com/office/drawing/2014/main" id="{FDD5CF2D-6464-46E1-864C-A0AC03F48AD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 name="TextBox 31">
              <a:extLst>
                <a:ext uri="{FF2B5EF4-FFF2-40B4-BE49-F238E27FC236}">
                  <a16:creationId xmlns:a16="http://schemas.microsoft.com/office/drawing/2014/main" id="{D7144D95-A741-42DF-BC98-E166F18A8E8D}"/>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3" name="Rectangle 32">
              <a:extLst>
                <a:ext uri="{FF2B5EF4-FFF2-40B4-BE49-F238E27FC236}">
                  <a16:creationId xmlns:a16="http://schemas.microsoft.com/office/drawing/2014/main" id="{260338D5-5B35-4F95-B3D8-9B53A0010EA0}"/>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4" name="TextBox 33">
              <a:extLst>
                <a:ext uri="{FF2B5EF4-FFF2-40B4-BE49-F238E27FC236}">
                  <a16:creationId xmlns:a16="http://schemas.microsoft.com/office/drawing/2014/main" id="{19194A8E-3BB2-447F-A8E5-CB24709BEA2B}"/>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6" name="TextBox 45">
              <a:extLst>
                <a:ext uri="{FF2B5EF4-FFF2-40B4-BE49-F238E27FC236}">
                  <a16:creationId xmlns:a16="http://schemas.microsoft.com/office/drawing/2014/main" id="{02FF82F7-A081-41F0-832C-B9525455BB41}"/>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7" name="TextBox 46">
              <a:extLst>
                <a:ext uri="{FF2B5EF4-FFF2-40B4-BE49-F238E27FC236}">
                  <a16:creationId xmlns:a16="http://schemas.microsoft.com/office/drawing/2014/main" id="{D5FB12AE-89F5-48B5-B3E5-AB0B678F5CA5}"/>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9" name="TextBox 48">
              <a:extLst>
                <a:ext uri="{FF2B5EF4-FFF2-40B4-BE49-F238E27FC236}">
                  <a16:creationId xmlns:a16="http://schemas.microsoft.com/office/drawing/2014/main" id="{30EB1F64-CBC1-4B28-AE71-C500C1A4D25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5B69A8CE-B22B-45A3-90AD-FA00E2057509}"/>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1" name="TextBox 50">
              <a:extLst>
                <a:ext uri="{FF2B5EF4-FFF2-40B4-BE49-F238E27FC236}">
                  <a16:creationId xmlns:a16="http://schemas.microsoft.com/office/drawing/2014/main" id="{16749A80-68C2-4ECB-AF40-FA26279A9D8D}"/>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2" name="Rectangle 51">
              <a:extLst>
                <a:ext uri="{FF2B5EF4-FFF2-40B4-BE49-F238E27FC236}">
                  <a16:creationId xmlns:a16="http://schemas.microsoft.com/office/drawing/2014/main" id="{3CE2EDBD-F89A-44BD-81A5-13142B4CA3A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53" name="Rectangle 52">
              <a:extLst>
                <a:ext uri="{FF2B5EF4-FFF2-40B4-BE49-F238E27FC236}">
                  <a16:creationId xmlns:a16="http://schemas.microsoft.com/office/drawing/2014/main" id="{74CE0478-1C46-4F0A-A9DA-60FB9487E5F3}"/>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Image Background</a:t>
              </a:r>
            </a:p>
          </p:txBody>
        </p:sp>
      </p:grpSp>
    </p:spTree>
    <p:extLst>
      <p:ext uri="{BB962C8B-B14F-4D97-AF65-F5344CB8AC3E}">
        <p14:creationId xmlns:p14="http://schemas.microsoft.com/office/powerpoint/2010/main" val="501857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Points w/ Image">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5B8F08F-1E63-4A1F-8847-4505F9EF92CF}"/>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EA54D426-EE2E-4986-A4E7-77B687BDF17C}"/>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7" name="Text Placeholder 36">
            <a:extLst>
              <a:ext uri="{FF2B5EF4-FFF2-40B4-BE49-F238E27FC236}">
                <a16:creationId xmlns:a16="http://schemas.microsoft.com/office/drawing/2014/main" id="{13493163-3580-4867-9588-D3CEAA644AB9}"/>
              </a:ext>
            </a:extLst>
          </p:cNvPr>
          <p:cNvSpPr>
            <a:spLocks noGrp="1"/>
          </p:cNvSpPr>
          <p:nvPr>
            <p:ph type="body" sz="quarter" idx="27" hasCustomPrompt="1"/>
          </p:nvPr>
        </p:nvSpPr>
        <p:spPr>
          <a:xfrm>
            <a:off x="260350" y="3208141"/>
            <a:ext cx="5162550" cy="1458278"/>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3" name="Picture Placeholder 22">
            <a:extLst>
              <a:ext uri="{FF2B5EF4-FFF2-40B4-BE49-F238E27FC236}">
                <a16:creationId xmlns:a16="http://schemas.microsoft.com/office/drawing/2014/main" id="{DFDF63A8-5A79-423B-A1B3-C016EDBBA7F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54D0AE66-5E84-451E-AFDF-BFEAA055547E}"/>
              </a:ext>
            </a:extLst>
          </p:cNvPr>
          <p:cNvSpPr>
            <a:spLocks noGrp="1"/>
          </p:cNvSpPr>
          <p:nvPr>
            <p:ph type="ftr" sz="quarter" idx="11"/>
          </p:nvPr>
        </p:nvSpPr>
        <p:spPr/>
        <p:txBody>
          <a:bodyPr/>
          <a:lstStyle>
            <a:lvl1pPr>
              <a:defRPr>
                <a:solidFill>
                  <a:schemeClr val="bg1"/>
                </a:solidFill>
              </a:defRPr>
            </a:lvl1pPr>
          </a:lstStyle>
          <a:p>
            <a:endParaRPr lang="en-GB" dirty="0"/>
          </a:p>
        </p:txBody>
      </p:sp>
      <p:pic>
        <p:nvPicPr>
          <p:cNvPr id="14" name="Picture 13">
            <a:extLst>
              <a:ext uri="{FF2B5EF4-FFF2-40B4-BE49-F238E27FC236}">
                <a16:creationId xmlns:a16="http://schemas.microsoft.com/office/drawing/2014/main" id="{A17E7B82-3C63-4526-AB94-1BCE3B4F63B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48" name="Text Placeholder 47">
            <a:extLst>
              <a:ext uri="{FF2B5EF4-FFF2-40B4-BE49-F238E27FC236}">
                <a16:creationId xmlns:a16="http://schemas.microsoft.com/office/drawing/2014/main" id="{B43FE626-5BC9-4A1D-8FD1-79C4FE9EF1CF}"/>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62" name="Text Placeholder 7">
            <a:extLst>
              <a:ext uri="{FF2B5EF4-FFF2-40B4-BE49-F238E27FC236}">
                <a16:creationId xmlns:a16="http://schemas.microsoft.com/office/drawing/2014/main" id="{F0140772-1174-4AF7-B987-22C0D3AC0DFA}"/>
              </a:ext>
            </a:extLst>
          </p:cNvPr>
          <p:cNvSpPr>
            <a:spLocks noGrp="1"/>
          </p:cNvSpPr>
          <p:nvPr>
            <p:ph type="body" sz="quarter" idx="39" hasCustomPrompt="1"/>
          </p:nvPr>
        </p:nvSpPr>
        <p:spPr>
          <a:xfrm>
            <a:off x="260350" y="1547812"/>
            <a:ext cx="5162550" cy="1458278"/>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3" name="Group 62">
            <a:extLst>
              <a:ext uri="{FF2B5EF4-FFF2-40B4-BE49-F238E27FC236}">
                <a16:creationId xmlns:a16="http://schemas.microsoft.com/office/drawing/2014/main" id="{1B344CCE-AC22-4FD3-97BE-1CEF57426256}"/>
              </a:ext>
            </a:extLst>
          </p:cNvPr>
          <p:cNvGrpSpPr/>
          <p:nvPr userDrawn="1"/>
        </p:nvGrpSpPr>
        <p:grpSpPr>
          <a:xfrm>
            <a:off x="9230527" y="-4"/>
            <a:ext cx="5371397" cy="3440622"/>
            <a:chOff x="9230518" y="4790766"/>
            <a:chExt cx="5371397" cy="4587497"/>
          </a:xfrm>
        </p:grpSpPr>
        <p:grpSp>
          <p:nvGrpSpPr>
            <p:cNvPr id="64" name="Group 63">
              <a:extLst>
                <a:ext uri="{FF2B5EF4-FFF2-40B4-BE49-F238E27FC236}">
                  <a16:creationId xmlns:a16="http://schemas.microsoft.com/office/drawing/2014/main" id="{94205CB2-2332-47E0-B49D-56FC55B8D830}"/>
                </a:ext>
              </a:extLst>
            </p:cNvPr>
            <p:cNvGrpSpPr/>
            <p:nvPr userDrawn="1"/>
          </p:nvGrpSpPr>
          <p:grpSpPr>
            <a:xfrm>
              <a:off x="9230518" y="4790766"/>
              <a:ext cx="3760880" cy="4587497"/>
              <a:chOff x="838198" y="1150069"/>
              <a:chExt cx="3507559" cy="4587497"/>
            </a:xfrm>
          </p:grpSpPr>
          <p:sp>
            <p:nvSpPr>
              <p:cNvPr id="66" name="Rectangle 65">
                <a:extLst>
                  <a:ext uri="{FF2B5EF4-FFF2-40B4-BE49-F238E27FC236}">
                    <a16:creationId xmlns:a16="http://schemas.microsoft.com/office/drawing/2014/main" id="{611AA6FB-9EFC-492C-AC6C-CC21AA25434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7" name="TextBox 66">
                <a:extLst>
                  <a:ext uri="{FF2B5EF4-FFF2-40B4-BE49-F238E27FC236}">
                    <a16:creationId xmlns:a16="http://schemas.microsoft.com/office/drawing/2014/main" id="{4333E7A5-6C9B-4F34-83B3-9A01DE5AEEAC}"/>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8" name="Rectangle 67">
                <a:extLst>
                  <a:ext uri="{FF2B5EF4-FFF2-40B4-BE49-F238E27FC236}">
                    <a16:creationId xmlns:a16="http://schemas.microsoft.com/office/drawing/2014/main" id="{01FCE68A-0B12-44B2-80E4-7A22EA4054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9" name="TextBox 68">
                <a:extLst>
                  <a:ext uri="{FF2B5EF4-FFF2-40B4-BE49-F238E27FC236}">
                    <a16:creationId xmlns:a16="http://schemas.microsoft.com/office/drawing/2014/main" id="{72DD66E8-3E55-4B75-9674-7B7FBEEC047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A51FF9D6-C04C-4591-8496-C12D10E003FC}"/>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62426FB7-1236-49A2-A58E-14E7EB341CA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2" name="TextBox 71">
                <a:extLst>
                  <a:ext uri="{FF2B5EF4-FFF2-40B4-BE49-F238E27FC236}">
                    <a16:creationId xmlns:a16="http://schemas.microsoft.com/office/drawing/2014/main" id="{EF2D39D3-BC26-4E88-A88D-7E5DBE2F4A8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3" name="TextBox 72">
                <a:extLst>
                  <a:ext uri="{FF2B5EF4-FFF2-40B4-BE49-F238E27FC236}">
                    <a16:creationId xmlns:a16="http://schemas.microsoft.com/office/drawing/2014/main" id="{D8E81F8C-1130-405B-8F3D-FE53F97738A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5" name="Picture 64">
              <a:extLst>
                <a:ext uri="{FF2B5EF4-FFF2-40B4-BE49-F238E27FC236}">
                  <a16:creationId xmlns:a16="http://schemas.microsoft.com/office/drawing/2014/main" id="{B8E371AB-2A46-47D7-ABD6-3C135A875FA5}"/>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37" name="Group 36">
            <a:extLst>
              <a:ext uri="{FF2B5EF4-FFF2-40B4-BE49-F238E27FC236}">
                <a16:creationId xmlns:a16="http://schemas.microsoft.com/office/drawing/2014/main" id="{B1696D0C-5E00-4F93-A847-19D9CFEAD1D6}"/>
              </a:ext>
            </a:extLst>
          </p:cNvPr>
          <p:cNvGrpSpPr/>
          <p:nvPr userDrawn="1"/>
        </p:nvGrpSpPr>
        <p:grpSpPr>
          <a:xfrm>
            <a:off x="-3832860" y="2"/>
            <a:ext cx="3760880" cy="3818751"/>
            <a:chOff x="-3832860" y="0"/>
            <a:chExt cx="3760880" cy="5091665"/>
          </a:xfrm>
        </p:grpSpPr>
        <p:sp>
          <p:nvSpPr>
            <p:cNvPr id="38" name="Rectangle 37">
              <a:extLst>
                <a:ext uri="{FF2B5EF4-FFF2-40B4-BE49-F238E27FC236}">
                  <a16:creationId xmlns:a16="http://schemas.microsoft.com/office/drawing/2014/main" id="{BB403C34-FD84-4F37-8F6F-14FAD664E0A7}"/>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TextBox 38">
              <a:extLst>
                <a:ext uri="{FF2B5EF4-FFF2-40B4-BE49-F238E27FC236}">
                  <a16:creationId xmlns:a16="http://schemas.microsoft.com/office/drawing/2014/main" id="{1441D6AE-5389-4A63-B642-852550DCDE07}"/>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0" name="Rectangle 39">
              <a:extLst>
                <a:ext uri="{FF2B5EF4-FFF2-40B4-BE49-F238E27FC236}">
                  <a16:creationId xmlns:a16="http://schemas.microsoft.com/office/drawing/2014/main" id="{23DF9C48-242B-4F8A-8FA9-CA92A8AB188B}"/>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1" name="TextBox 40">
              <a:extLst>
                <a:ext uri="{FF2B5EF4-FFF2-40B4-BE49-F238E27FC236}">
                  <a16:creationId xmlns:a16="http://schemas.microsoft.com/office/drawing/2014/main" id="{2F13A505-6F61-46A6-9662-9692E5056849}"/>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2" name="TextBox 41">
              <a:extLst>
                <a:ext uri="{FF2B5EF4-FFF2-40B4-BE49-F238E27FC236}">
                  <a16:creationId xmlns:a16="http://schemas.microsoft.com/office/drawing/2014/main" id="{424BAE60-9B3D-4BE9-98DB-55901084D1C0}"/>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4701108B-C480-4CB1-9200-B95A511F626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AA65C11F-F169-4B8D-AA2E-05E4336D107B}"/>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B14BE06F-81AA-4B6D-899F-5D079287DF45}"/>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0962541A-F007-4018-ABDC-BB251A750D3D}"/>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2587306F-799C-4DCC-9A96-43B0C456D04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49" name="Rectangle 48">
              <a:extLst>
                <a:ext uri="{FF2B5EF4-FFF2-40B4-BE49-F238E27FC236}">
                  <a16:creationId xmlns:a16="http://schemas.microsoft.com/office/drawing/2014/main" id="{CEC43475-4D8B-4784-B59C-A5B34011D477}"/>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60000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s w/ Image ">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19E29A50-4350-4342-978A-126467D6BA70}"/>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21420631-2798-40AE-9483-82C54DBDE5D4}"/>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8" name="Text Placeholder 36">
            <a:extLst>
              <a:ext uri="{FF2B5EF4-FFF2-40B4-BE49-F238E27FC236}">
                <a16:creationId xmlns:a16="http://schemas.microsoft.com/office/drawing/2014/main" id="{937A3014-0A24-46FE-92CE-509D32C31FEC}"/>
              </a:ext>
            </a:extLst>
          </p:cNvPr>
          <p:cNvSpPr>
            <a:spLocks noGrp="1"/>
          </p:cNvSpPr>
          <p:nvPr>
            <p:ph type="body" sz="quarter" idx="27" hasCustomPrompt="1"/>
          </p:nvPr>
        </p:nvSpPr>
        <p:spPr>
          <a:xfrm>
            <a:off x="260352" y="1521364"/>
            <a:ext cx="5244097" cy="514604"/>
          </a:xfrm>
        </p:spPr>
        <p:txBody>
          <a:bodyPr/>
          <a:lstStyle>
            <a:lvl1pPr>
              <a:defRPr sz="20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8">
            <a:extLst>
              <a:ext uri="{FF2B5EF4-FFF2-40B4-BE49-F238E27FC236}">
                <a16:creationId xmlns:a16="http://schemas.microsoft.com/office/drawing/2014/main" id="{92864AE0-D1CB-44B7-B97B-8A9F73792574}"/>
              </a:ext>
            </a:extLst>
          </p:cNvPr>
          <p:cNvSpPr>
            <a:spLocks noGrp="1"/>
          </p:cNvSpPr>
          <p:nvPr>
            <p:ph type="body" sz="quarter" idx="21" hasCustomPrompt="1"/>
          </p:nvPr>
        </p:nvSpPr>
        <p:spPr>
          <a:xfrm>
            <a:off x="649922"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639CEDF4-6631-4A29-AF74-EA33CCDF18F3}"/>
              </a:ext>
            </a:extLst>
          </p:cNvPr>
          <p:cNvSpPr>
            <a:spLocks noGrp="1"/>
          </p:cNvSpPr>
          <p:nvPr>
            <p:ph type="body" sz="quarter" idx="22" hasCustomPrompt="1"/>
          </p:nvPr>
        </p:nvSpPr>
        <p:spPr>
          <a:xfrm>
            <a:off x="368935"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9AEA8F92-6D80-4E22-89EC-DD89503133A4}"/>
              </a:ext>
            </a:extLst>
          </p:cNvPr>
          <p:cNvSpPr>
            <a:spLocks noGrp="1"/>
          </p:cNvSpPr>
          <p:nvPr>
            <p:ph type="body" sz="quarter" idx="30" hasCustomPrompt="1"/>
          </p:nvPr>
        </p:nvSpPr>
        <p:spPr>
          <a:xfrm>
            <a:off x="930909"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7" name="Picture Placeholder 16">
            <a:extLst>
              <a:ext uri="{FF2B5EF4-FFF2-40B4-BE49-F238E27FC236}">
                <a16:creationId xmlns:a16="http://schemas.microsoft.com/office/drawing/2014/main" id="{D4AC2D94-A8E6-46AD-92B9-C4796DFB42FF}"/>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3E93AA9A-8973-4790-B39B-E5F6045B0FBA}"/>
              </a:ext>
            </a:extLst>
          </p:cNvPr>
          <p:cNvSpPr>
            <a:spLocks noGrp="1"/>
          </p:cNvSpPr>
          <p:nvPr>
            <p:ph type="ftr" sz="quarter" idx="11"/>
          </p:nvPr>
        </p:nvSpPr>
        <p:spPr/>
        <p:txBody>
          <a:bodyPr/>
          <a:lstStyle>
            <a:lvl1pPr>
              <a:defRPr>
                <a:solidFill>
                  <a:schemeClr val="bg1"/>
                </a:solidFill>
              </a:defRPr>
            </a:lvl1pPr>
          </a:lstStyle>
          <a:p>
            <a:endParaRPr lang="en-GB" dirty="0"/>
          </a:p>
        </p:txBody>
      </p:sp>
      <p:pic>
        <p:nvPicPr>
          <p:cNvPr id="15" name="Picture 14">
            <a:extLst>
              <a:ext uri="{FF2B5EF4-FFF2-40B4-BE49-F238E27FC236}">
                <a16:creationId xmlns:a16="http://schemas.microsoft.com/office/drawing/2014/main" id="{290961A1-DB03-4CCA-8F67-8E4EF75FBA4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42" name="Text Placeholder 41">
            <a:extLst>
              <a:ext uri="{FF2B5EF4-FFF2-40B4-BE49-F238E27FC236}">
                <a16:creationId xmlns:a16="http://schemas.microsoft.com/office/drawing/2014/main" id="{6FCD2D5D-105E-4EA8-B114-965925D1A8E8}"/>
              </a:ext>
            </a:extLst>
          </p:cNvPr>
          <p:cNvSpPr>
            <a:spLocks noGrp="1"/>
          </p:cNvSpPr>
          <p:nvPr>
            <p:ph type="body" sz="quarter" idx="32"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6" name="Text Placeholder 7">
            <a:extLst>
              <a:ext uri="{FF2B5EF4-FFF2-40B4-BE49-F238E27FC236}">
                <a16:creationId xmlns:a16="http://schemas.microsoft.com/office/drawing/2014/main" id="{08F4EEE1-59D3-41D6-A292-30D6EE5CD2D9}"/>
              </a:ext>
            </a:extLst>
          </p:cNvPr>
          <p:cNvSpPr>
            <a:spLocks noGrp="1"/>
          </p:cNvSpPr>
          <p:nvPr>
            <p:ph type="body" sz="quarter" idx="39" hasCustomPrompt="1"/>
          </p:nvPr>
        </p:nvSpPr>
        <p:spPr>
          <a:xfrm>
            <a:off x="260350" y="2103096"/>
            <a:ext cx="5236370" cy="1869305"/>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9" name="Group 68">
            <a:extLst>
              <a:ext uri="{FF2B5EF4-FFF2-40B4-BE49-F238E27FC236}">
                <a16:creationId xmlns:a16="http://schemas.microsoft.com/office/drawing/2014/main" id="{817CED8E-6974-445D-823F-15B59F6B6B59}"/>
              </a:ext>
            </a:extLst>
          </p:cNvPr>
          <p:cNvGrpSpPr/>
          <p:nvPr userDrawn="1"/>
        </p:nvGrpSpPr>
        <p:grpSpPr>
          <a:xfrm>
            <a:off x="9230527" y="-4"/>
            <a:ext cx="5371397" cy="3440622"/>
            <a:chOff x="9230518" y="4790766"/>
            <a:chExt cx="5371397" cy="4587497"/>
          </a:xfrm>
        </p:grpSpPr>
        <p:grpSp>
          <p:nvGrpSpPr>
            <p:cNvPr id="70" name="Group 69">
              <a:extLst>
                <a:ext uri="{FF2B5EF4-FFF2-40B4-BE49-F238E27FC236}">
                  <a16:creationId xmlns:a16="http://schemas.microsoft.com/office/drawing/2014/main" id="{632F32DB-E24E-4B65-929D-5F16FC7C83EB}"/>
                </a:ext>
              </a:extLst>
            </p:cNvPr>
            <p:cNvGrpSpPr/>
            <p:nvPr userDrawn="1"/>
          </p:nvGrpSpPr>
          <p:grpSpPr>
            <a:xfrm>
              <a:off x="9230518" y="4790766"/>
              <a:ext cx="3760880" cy="4587497"/>
              <a:chOff x="838198" y="1150069"/>
              <a:chExt cx="3507559" cy="4587497"/>
            </a:xfrm>
          </p:grpSpPr>
          <p:sp>
            <p:nvSpPr>
              <p:cNvPr id="72" name="Rectangle 71">
                <a:extLst>
                  <a:ext uri="{FF2B5EF4-FFF2-40B4-BE49-F238E27FC236}">
                    <a16:creationId xmlns:a16="http://schemas.microsoft.com/office/drawing/2014/main" id="{FCABF6DC-FD40-407D-9A33-07B0E0E5A04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3" name="TextBox 72">
                <a:extLst>
                  <a:ext uri="{FF2B5EF4-FFF2-40B4-BE49-F238E27FC236}">
                    <a16:creationId xmlns:a16="http://schemas.microsoft.com/office/drawing/2014/main" id="{7EDC2C48-72F1-4154-8F15-4358AB3B5047}"/>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74" name="Rectangle 73">
                <a:extLst>
                  <a:ext uri="{FF2B5EF4-FFF2-40B4-BE49-F238E27FC236}">
                    <a16:creationId xmlns:a16="http://schemas.microsoft.com/office/drawing/2014/main" id="{78EF0A31-A354-44B2-8362-CC64A83A305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5" name="TextBox 74">
                <a:extLst>
                  <a:ext uri="{FF2B5EF4-FFF2-40B4-BE49-F238E27FC236}">
                    <a16:creationId xmlns:a16="http://schemas.microsoft.com/office/drawing/2014/main" id="{401F2DAE-E07D-4D6C-9AB0-42B2690AC66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6" name="TextBox 75">
                <a:extLst>
                  <a:ext uri="{FF2B5EF4-FFF2-40B4-BE49-F238E27FC236}">
                    <a16:creationId xmlns:a16="http://schemas.microsoft.com/office/drawing/2014/main" id="{A2AF2CDB-3171-46BA-BCDA-4CB9F73B373A}"/>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7" name="TextBox 76">
                <a:extLst>
                  <a:ext uri="{FF2B5EF4-FFF2-40B4-BE49-F238E27FC236}">
                    <a16:creationId xmlns:a16="http://schemas.microsoft.com/office/drawing/2014/main" id="{25B5EB11-8877-423D-B2D4-334E340C05E7}"/>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8" name="TextBox 77">
                <a:extLst>
                  <a:ext uri="{FF2B5EF4-FFF2-40B4-BE49-F238E27FC236}">
                    <a16:creationId xmlns:a16="http://schemas.microsoft.com/office/drawing/2014/main" id="{D6AE0A90-E81D-40F7-8081-756D9547D3E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9" name="TextBox 78">
                <a:extLst>
                  <a:ext uri="{FF2B5EF4-FFF2-40B4-BE49-F238E27FC236}">
                    <a16:creationId xmlns:a16="http://schemas.microsoft.com/office/drawing/2014/main" id="{3820E4AF-7CA8-4198-A20D-A99D3CBA44D8}"/>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71" name="Picture 70">
              <a:extLst>
                <a:ext uri="{FF2B5EF4-FFF2-40B4-BE49-F238E27FC236}">
                  <a16:creationId xmlns:a16="http://schemas.microsoft.com/office/drawing/2014/main" id="{428DB40A-6950-41F5-8E51-BDD69EF57529}"/>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36" name="Group 35">
            <a:extLst>
              <a:ext uri="{FF2B5EF4-FFF2-40B4-BE49-F238E27FC236}">
                <a16:creationId xmlns:a16="http://schemas.microsoft.com/office/drawing/2014/main" id="{77347DB8-2004-4FE8-89DB-6A1C15030EB5}"/>
              </a:ext>
            </a:extLst>
          </p:cNvPr>
          <p:cNvGrpSpPr/>
          <p:nvPr userDrawn="1"/>
        </p:nvGrpSpPr>
        <p:grpSpPr>
          <a:xfrm>
            <a:off x="-3832860" y="2"/>
            <a:ext cx="3760880" cy="3818751"/>
            <a:chOff x="-3832860" y="0"/>
            <a:chExt cx="3760880" cy="5091665"/>
          </a:xfrm>
        </p:grpSpPr>
        <p:sp>
          <p:nvSpPr>
            <p:cNvPr id="37" name="Rectangle 36">
              <a:extLst>
                <a:ext uri="{FF2B5EF4-FFF2-40B4-BE49-F238E27FC236}">
                  <a16:creationId xmlns:a16="http://schemas.microsoft.com/office/drawing/2014/main" id="{597AB9F0-D32F-4E34-83ED-26101A546E8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TextBox 37">
              <a:extLst>
                <a:ext uri="{FF2B5EF4-FFF2-40B4-BE49-F238E27FC236}">
                  <a16:creationId xmlns:a16="http://schemas.microsoft.com/office/drawing/2014/main" id="{FDFC3897-EE5D-406D-9B2B-57D66E6152FE}"/>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9" name="Rectangle 38">
              <a:extLst>
                <a:ext uri="{FF2B5EF4-FFF2-40B4-BE49-F238E27FC236}">
                  <a16:creationId xmlns:a16="http://schemas.microsoft.com/office/drawing/2014/main" id="{9D2DBAE2-12F6-4B73-938B-E8613D33A38E}"/>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0" name="TextBox 39">
              <a:extLst>
                <a:ext uri="{FF2B5EF4-FFF2-40B4-BE49-F238E27FC236}">
                  <a16:creationId xmlns:a16="http://schemas.microsoft.com/office/drawing/2014/main" id="{06D43F76-A6D1-4AB0-9164-3E923C800BFB}"/>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1" name="TextBox 40">
              <a:extLst>
                <a:ext uri="{FF2B5EF4-FFF2-40B4-BE49-F238E27FC236}">
                  <a16:creationId xmlns:a16="http://schemas.microsoft.com/office/drawing/2014/main" id="{D80A9EAB-2B47-406B-AFBA-D30A8956F1EF}"/>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3DFBCBA6-B915-4E95-9A17-CACC7C938449}"/>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B9D7DBF5-7690-4F60-A963-C3C8838CB378}"/>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B23BD0CD-6EB8-4FF5-A82A-9392612C4F0B}"/>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39B3A736-EF6A-4C7B-BAA1-AAE15114F170}"/>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FE807B1D-471C-4F08-951E-12C7B3DCD92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48" name="Rectangle 47">
              <a:extLst>
                <a:ext uri="{FF2B5EF4-FFF2-40B4-BE49-F238E27FC236}">
                  <a16:creationId xmlns:a16="http://schemas.microsoft.com/office/drawing/2014/main" id="{97B6C08F-F1F0-4140-A794-A18A62CC7003}"/>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41916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accent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A7B76B-C11C-4702-ABEE-0EBB88A48DB4}"/>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E5033E1D-F0B7-4329-9399-9DA4717B3E5E}"/>
              </a:ext>
            </a:extLst>
          </p:cNvPr>
          <p:cNvSpPr>
            <a:spLocks noGrp="1"/>
          </p:cNvSpPr>
          <p:nvPr>
            <p:ph type="title" hasCustomPrompt="1"/>
          </p:nvPr>
        </p:nvSpPr>
        <p:spPr>
          <a:xfrm>
            <a:off x="260350" y="205984"/>
            <a:ext cx="5162985" cy="384571"/>
          </a:xfrm>
        </p:spPr>
        <p:txBody>
          <a:bodyPr/>
          <a:lstStyle>
            <a:lvl1pPr>
              <a:defRPr/>
            </a:lvl1pPr>
          </a:lstStyle>
          <a:p>
            <a:r>
              <a:rPr lang="en-US" dirty="0"/>
              <a:t>Enter title here </a:t>
            </a:r>
            <a:endParaRPr lang="en-GB" dirty="0"/>
          </a:p>
        </p:txBody>
      </p:sp>
      <p:sp>
        <p:nvSpPr>
          <p:cNvPr id="8" name="Text Placeholder 7">
            <a:extLst>
              <a:ext uri="{FF2B5EF4-FFF2-40B4-BE49-F238E27FC236}">
                <a16:creationId xmlns:a16="http://schemas.microsoft.com/office/drawing/2014/main" id="{46AD3675-6159-490F-9E5C-ED1CD16D196C}"/>
              </a:ext>
            </a:extLst>
          </p:cNvPr>
          <p:cNvSpPr>
            <a:spLocks noGrp="1"/>
          </p:cNvSpPr>
          <p:nvPr>
            <p:ph type="body" sz="quarter" idx="21" hasCustomPrompt="1"/>
          </p:nvPr>
        </p:nvSpPr>
        <p:spPr>
          <a:xfrm>
            <a:off x="649922"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E5FCE7AE-958B-4F84-98AB-148462696D63}"/>
              </a:ext>
            </a:extLst>
          </p:cNvPr>
          <p:cNvSpPr>
            <a:spLocks noGrp="1"/>
          </p:cNvSpPr>
          <p:nvPr>
            <p:ph type="body" sz="quarter" idx="22" hasCustomPrompt="1"/>
          </p:nvPr>
        </p:nvSpPr>
        <p:spPr>
          <a:xfrm>
            <a:off x="368935"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3" name="Picture Placeholder 12">
            <a:extLst>
              <a:ext uri="{FF2B5EF4-FFF2-40B4-BE49-F238E27FC236}">
                <a16:creationId xmlns:a16="http://schemas.microsoft.com/office/drawing/2014/main" id="{16F3D027-6E8C-4617-8D24-9021981EBA90}"/>
              </a:ext>
            </a:extLst>
          </p:cNvPr>
          <p:cNvSpPr>
            <a:spLocks noGrp="1"/>
          </p:cNvSpPr>
          <p:nvPr>
            <p:ph type="pic" sz="quarter" idx="31" hasCustomPrompt="1"/>
          </p:nvPr>
        </p:nvSpPr>
        <p:spPr>
          <a:xfrm>
            <a:off x="361949" y="1603060"/>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5" name="Text Placeholder 14">
            <a:extLst>
              <a:ext uri="{FF2B5EF4-FFF2-40B4-BE49-F238E27FC236}">
                <a16:creationId xmlns:a16="http://schemas.microsoft.com/office/drawing/2014/main" id="{5D3D62FB-D062-4A36-97F8-CE703AA2722F}"/>
              </a:ext>
            </a:extLst>
          </p:cNvPr>
          <p:cNvSpPr>
            <a:spLocks noGrp="1"/>
          </p:cNvSpPr>
          <p:nvPr>
            <p:ph type="body" sz="quarter" idx="32" hasCustomPrompt="1"/>
          </p:nvPr>
        </p:nvSpPr>
        <p:spPr>
          <a:xfrm>
            <a:off x="1123949" y="1671523"/>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5">
            <a:extLst>
              <a:ext uri="{FF2B5EF4-FFF2-40B4-BE49-F238E27FC236}">
                <a16:creationId xmlns:a16="http://schemas.microsoft.com/office/drawing/2014/main" id="{0F524E01-EA90-4158-AE3A-DCEA789EF525}"/>
              </a:ext>
            </a:extLst>
          </p:cNvPr>
          <p:cNvSpPr>
            <a:spLocks noGrp="1"/>
          </p:cNvSpPr>
          <p:nvPr>
            <p:ph type="pic" sz="quarter" idx="33" hasCustomPrompt="1"/>
          </p:nvPr>
        </p:nvSpPr>
        <p:spPr>
          <a:xfrm>
            <a:off x="361949" y="2463253"/>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7" name="Text Placeholder 14">
            <a:extLst>
              <a:ext uri="{FF2B5EF4-FFF2-40B4-BE49-F238E27FC236}">
                <a16:creationId xmlns:a16="http://schemas.microsoft.com/office/drawing/2014/main" id="{43CE22D6-AC99-48A3-9C2D-B0B6727602D6}"/>
              </a:ext>
            </a:extLst>
          </p:cNvPr>
          <p:cNvSpPr>
            <a:spLocks noGrp="1"/>
          </p:cNvSpPr>
          <p:nvPr>
            <p:ph type="body" sz="quarter" idx="34" hasCustomPrompt="1"/>
          </p:nvPr>
        </p:nvSpPr>
        <p:spPr>
          <a:xfrm>
            <a:off x="1123949" y="2531716"/>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D348E6D6-83AE-47D9-86DC-203600CEDEC0}"/>
              </a:ext>
            </a:extLst>
          </p:cNvPr>
          <p:cNvSpPr>
            <a:spLocks noGrp="1"/>
          </p:cNvSpPr>
          <p:nvPr>
            <p:ph type="pic" sz="quarter" idx="35" hasCustomPrompt="1"/>
          </p:nvPr>
        </p:nvSpPr>
        <p:spPr>
          <a:xfrm>
            <a:off x="361949" y="3323445"/>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9" name="Text Placeholder 14">
            <a:extLst>
              <a:ext uri="{FF2B5EF4-FFF2-40B4-BE49-F238E27FC236}">
                <a16:creationId xmlns:a16="http://schemas.microsoft.com/office/drawing/2014/main" id="{D708EB64-9861-4328-8432-5C23334347DC}"/>
              </a:ext>
            </a:extLst>
          </p:cNvPr>
          <p:cNvSpPr>
            <a:spLocks noGrp="1"/>
          </p:cNvSpPr>
          <p:nvPr>
            <p:ph type="body" sz="quarter" idx="36" hasCustomPrompt="1"/>
          </p:nvPr>
        </p:nvSpPr>
        <p:spPr>
          <a:xfrm>
            <a:off x="1123949" y="3391908"/>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a:extLst>
              <a:ext uri="{FF2B5EF4-FFF2-40B4-BE49-F238E27FC236}">
                <a16:creationId xmlns:a16="http://schemas.microsoft.com/office/drawing/2014/main" id="{801A653F-D58E-4929-9F0F-E20D28773717}"/>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FA311AE-2824-46A2-ADA0-CC50EF03E8BF}"/>
              </a:ext>
            </a:extLst>
          </p:cNvPr>
          <p:cNvSpPr>
            <a:spLocks noGrp="1"/>
          </p:cNvSpPr>
          <p:nvPr>
            <p:ph type="ftr" sz="quarter" idx="11"/>
          </p:nvPr>
        </p:nvSpPr>
        <p:spPr/>
        <p:txBody>
          <a:bodyPr/>
          <a:lstStyle>
            <a:lvl1pPr>
              <a:defRPr>
                <a:solidFill>
                  <a:schemeClr val="bg1"/>
                </a:solidFill>
              </a:defRPr>
            </a:lvl1pPr>
          </a:lstStyle>
          <a:p>
            <a:endParaRPr lang="en-GB" dirty="0"/>
          </a:p>
        </p:txBody>
      </p:sp>
      <p:pic>
        <p:nvPicPr>
          <p:cNvPr id="21" name="Picture 20">
            <a:extLst>
              <a:ext uri="{FF2B5EF4-FFF2-40B4-BE49-F238E27FC236}">
                <a16:creationId xmlns:a16="http://schemas.microsoft.com/office/drawing/2014/main" id="{7941618E-CD01-475C-8812-235CA47F008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47" name="Text Placeholder 46">
            <a:extLst>
              <a:ext uri="{FF2B5EF4-FFF2-40B4-BE49-F238E27FC236}">
                <a16:creationId xmlns:a16="http://schemas.microsoft.com/office/drawing/2014/main" id="{9A17711B-79F7-430D-B922-FFC9BA517DAD}"/>
              </a:ext>
            </a:extLst>
          </p:cNvPr>
          <p:cNvSpPr>
            <a:spLocks noGrp="1"/>
          </p:cNvSpPr>
          <p:nvPr>
            <p:ph type="body" sz="quarter" idx="37"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0" name="Group 59">
            <a:extLst>
              <a:ext uri="{FF2B5EF4-FFF2-40B4-BE49-F238E27FC236}">
                <a16:creationId xmlns:a16="http://schemas.microsoft.com/office/drawing/2014/main" id="{A7A1BE28-25C6-43FD-9800-0293261B416E}"/>
              </a:ext>
            </a:extLst>
          </p:cNvPr>
          <p:cNvGrpSpPr/>
          <p:nvPr userDrawn="1"/>
        </p:nvGrpSpPr>
        <p:grpSpPr>
          <a:xfrm>
            <a:off x="9230527" y="-4"/>
            <a:ext cx="5371397" cy="3440622"/>
            <a:chOff x="9230518" y="4790766"/>
            <a:chExt cx="5371397" cy="4587497"/>
          </a:xfrm>
        </p:grpSpPr>
        <p:grpSp>
          <p:nvGrpSpPr>
            <p:cNvPr id="61" name="Group 60">
              <a:extLst>
                <a:ext uri="{FF2B5EF4-FFF2-40B4-BE49-F238E27FC236}">
                  <a16:creationId xmlns:a16="http://schemas.microsoft.com/office/drawing/2014/main" id="{6F71D2A9-A4FF-4C40-AC6E-D5090E847E6F}"/>
                </a:ext>
              </a:extLst>
            </p:cNvPr>
            <p:cNvGrpSpPr/>
            <p:nvPr userDrawn="1"/>
          </p:nvGrpSpPr>
          <p:grpSpPr>
            <a:xfrm>
              <a:off x="9230518" y="4790766"/>
              <a:ext cx="3760880" cy="4587497"/>
              <a:chOff x="838198" y="1150069"/>
              <a:chExt cx="3507559" cy="4587497"/>
            </a:xfrm>
          </p:grpSpPr>
          <p:sp>
            <p:nvSpPr>
              <p:cNvPr id="63" name="Rectangle 62">
                <a:extLst>
                  <a:ext uri="{FF2B5EF4-FFF2-40B4-BE49-F238E27FC236}">
                    <a16:creationId xmlns:a16="http://schemas.microsoft.com/office/drawing/2014/main" id="{DA465B4A-11BA-41D2-996F-795AE0A8C97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4" name="TextBox 63">
                <a:extLst>
                  <a:ext uri="{FF2B5EF4-FFF2-40B4-BE49-F238E27FC236}">
                    <a16:creationId xmlns:a16="http://schemas.microsoft.com/office/drawing/2014/main" id="{742E9AA7-59F5-403A-999A-62ABF18AA160}"/>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5" name="Rectangle 64">
                <a:extLst>
                  <a:ext uri="{FF2B5EF4-FFF2-40B4-BE49-F238E27FC236}">
                    <a16:creationId xmlns:a16="http://schemas.microsoft.com/office/drawing/2014/main" id="{7740DE4C-1F9A-4A97-B123-6DFF4E478F7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6" name="TextBox 65">
                <a:extLst>
                  <a:ext uri="{FF2B5EF4-FFF2-40B4-BE49-F238E27FC236}">
                    <a16:creationId xmlns:a16="http://schemas.microsoft.com/office/drawing/2014/main" id="{95D322A2-4AFC-4FCF-A18D-DA4556E57C4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7" name="TextBox 66">
                <a:extLst>
                  <a:ext uri="{FF2B5EF4-FFF2-40B4-BE49-F238E27FC236}">
                    <a16:creationId xmlns:a16="http://schemas.microsoft.com/office/drawing/2014/main" id="{7DEDCB64-DAAA-4B32-9028-3F2A79B125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8" name="TextBox 67">
                <a:extLst>
                  <a:ext uri="{FF2B5EF4-FFF2-40B4-BE49-F238E27FC236}">
                    <a16:creationId xmlns:a16="http://schemas.microsoft.com/office/drawing/2014/main" id="{9380B1BF-6146-480E-B4FF-F4AB8D29005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9" name="TextBox 68">
                <a:extLst>
                  <a:ext uri="{FF2B5EF4-FFF2-40B4-BE49-F238E27FC236}">
                    <a16:creationId xmlns:a16="http://schemas.microsoft.com/office/drawing/2014/main" id="{D1242C05-5D46-49FA-B72F-44CB93851373}"/>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0" name="TextBox 69">
                <a:extLst>
                  <a:ext uri="{FF2B5EF4-FFF2-40B4-BE49-F238E27FC236}">
                    <a16:creationId xmlns:a16="http://schemas.microsoft.com/office/drawing/2014/main" id="{44D4961F-C24E-4BCE-B374-48510EDD362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2" name="Picture 61">
              <a:extLst>
                <a:ext uri="{FF2B5EF4-FFF2-40B4-BE49-F238E27FC236}">
                  <a16:creationId xmlns:a16="http://schemas.microsoft.com/office/drawing/2014/main" id="{39E910B8-F216-4299-994C-0980F7728532}"/>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39" name="Group 38">
            <a:extLst>
              <a:ext uri="{FF2B5EF4-FFF2-40B4-BE49-F238E27FC236}">
                <a16:creationId xmlns:a16="http://schemas.microsoft.com/office/drawing/2014/main" id="{8EDB7790-AC25-4C9D-B098-AAD7056FD976}"/>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37AB5AC1-29A8-4A1C-AA9D-483EF68AD38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1" name="TextBox 40">
              <a:extLst>
                <a:ext uri="{FF2B5EF4-FFF2-40B4-BE49-F238E27FC236}">
                  <a16:creationId xmlns:a16="http://schemas.microsoft.com/office/drawing/2014/main" id="{F11A085A-1535-46C4-9B16-020A8E342DA5}"/>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2" name="Rectangle 41">
              <a:extLst>
                <a:ext uri="{FF2B5EF4-FFF2-40B4-BE49-F238E27FC236}">
                  <a16:creationId xmlns:a16="http://schemas.microsoft.com/office/drawing/2014/main" id="{CB1FF93E-8A20-44A8-86B6-22CA0017AEDE}"/>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3" name="TextBox 42">
              <a:extLst>
                <a:ext uri="{FF2B5EF4-FFF2-40B4-BE49-F238E27FC236}">
                  <a16:creationId xmlns:a16="http://schemas.microsoft.com/office/drawing/2014/main" id="{052E11C5-A51A-4808-B79F-05AFB565DBE9}"/>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4" name="TextBox 43">
              <a:extLst>
                <a:ext uri="{FF2B5EF4-FFF2-40B4-BE49-F238E27FC236}">
                  <a16:creationId xmlns:a16="http://schemas.microsoft.com/office/drawing/2014/main" id="{5F419A5F-AF2F-4EBD-B886-9A92F992309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5" name="TextBox 44">
              <a:extLst>
                <a:ext uri="{FF2B5EF4-FFF2-40B4-BE49-F238E27FC236}">
                  <a16:creationId xmlns:a16="http://schemas.microsoft.com/office/drawing/2014/main" id="{27314AB0-ACEA-4505-AD2A-AE056AD2CEAF}"/>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6" name="TextBox 45">
              <a:extLst>
                <a:ext uri="{FF2B5EF4-FFF2-40B4-BE49-F238E27FC236}">
                  <a16:creationId xmlns:a16="http://schemas.microsoft.com/office/drawing/2014/main" id="{FF05A0D0-4C14-4DBE-8ABE-3A4BDD8F312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745E9D35-66DB-4BAC-B6EE-F0F3D21B956E}"/>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59EAE724-B736-44C5-93CE-12739E7E8BB9}"/>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D3077062-2E5F-43BE-92E5-7EAAEE81522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51" name="Rectangle 50">
              <a:extLst>
                <a:ext uri="{FF2B5EF4-FFF2-40B4-BE49-F238E27FC236}">
                  <a16:creationId xmlns:a16="http://schemas.microsoft.com/office/drawing/2014/main" id="{4D244BC9-757E-4FD5-92C9-067502E43033}"/>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50317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00D9050-48B8-4EF9-8B5A-3F69742C8029}"/>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4" name="Footer Placeholder 3">
            <a:extLst>
              <a:ext uri="{FF2B5EF4-FFF2-40B4-BE49-F238E27FC236}">
                <a16:creationId xmlns:a16="http://schemas.microsoft.com/office/drawing/2014/main" id="{29B7C707-B137-421F-A2D5-468A71D2F29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Title 6">
            <a:extLst>
              <a:ext uri="{FF2B5EF4-FFF2-40B4-BE49-F238E27FC236}">
                <a16:creationId xmlns:a16="http://schemas.microsoft.com/office/drawing/2014/main" id="{BAADBFDE-F331-41D0-89CB-92A1E3D0A85F}"/>
              </a:ext>
            </a:extLst>
          </p:cNvPr>
          <p:cNvSpPr>
            <a:spLocks noGrp="1"/>
          </p:cNvSpPr>
          <p:nvPr>
            <p:ph type="title" hasCustomPrompt="1"/>
          </p:nvPr>
        </p:nvSpPr>
        <p:spPr>
          <a:xfrm>
            <a:off x="260350" y="205984"/>
            <a:ext cx="7054850" cy="384571"/>
          </a:xfrm>
        </p:spPr>
        <p:txBody>
          <a:bodyPr/>
          <a:lstStyle>
            <a:lvl1pPr>
              <a:defRPr/>
            </a:lvl1pPr>
          </a:lstStyle>
          <a:p>
            <a:r>
              <a:rPr lang="en-US" dirty="0"/>
              <a:t>Enter title here </a:t>
            </a:r>
            <a:endParaRPr lang="en-GB" dirty="0"/>
          </a:p>
        </p:txBody>
      </p:sp>
      <p:sp>
        <p:nvSpPr>
          <p:cNvPr id="10" name="Picture Placeholder 9">
            <a:extLst>
              <a:ext uri="{FF2B5EF4-FFF2-40B4-BE49-F238E27FC236}">
                <a16:creationId xmlns:a16="http://schemas.microsoft.com/office/drawing/2014/main" id="{6C58F21B-0F22-4300-8603-BFA776278D80}"/>
              </a:ext>
            </a:extLst>
          </p:cNvPr>
          <p:cNvSpPr>
            <a:spLocks noGrp="1"/>
          </p:cNvSpPr>
          <p:nvPr>
            <p:ph type="pic" sz="quarter" idx="13" hasCustomPrompt="1"/>
          </p:nvPr>
        </p:nvSpPr>
        <p:spPr>
          <a:xfrm>
            <a:off x="38417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2" name="Text Placeholder 11">
            <a:extLst>
              <a:ext uri="{FF2B5EF4-FFF2-40B4-BE49-F238E27FC236}">
                <a16:creationId xmlns:a16="http://schemas.microsoft.com/office/drawing/2014/main" id="{95D8A8AB-33A3-4505-ABCC-0DE979200F59}"/>
              </a:ext>
            </a:extLst>
          </p:cNvPr>
          <p:cNvSpPr>
            <a:spLocks noGrp="1"/>
          </p:cNvSpPr>
          <p:nvPr>
            <p:ph type="body" sz="quarter" idx="14" hasCustomPrompt="1"/>
          </p:nvPr>
        </p:nvSpPr>
        <p:spPr>
          <a:xfrm>
            <a:off x="260350" y="2738440"/>
            <a:ext cx="2711450" cy="240506"/>
          </a:xfrm>
        </p:spPr>
        <p:txBody>
          <a:bodyPr/>
          <a:lstStyle>
            <a:lvl1pPr>
              <a:defRPr sz="1800" b="1"/>
            </a:lvl1pPr>
          </a:lstStyle>
          <a:p>
            <a:pPr lvl="0"/>
            <a:r>
              <a:rPr lang="en-US" dirty="0"/>
              <a:t>Enter name here </a:t>
            </a:r>
            <a:endParaRPr lang="en-GB" dirty="0"/>
          </a:p>
        </p:txBody>
      </p:sp>
      <p:sp>
        <p:nvSpPr>
          <p:cNvPr id="13" name="Text Placeholder 11">
            <a:extLst>
              <a:ext uri="{FF2B5EF4-FFF2-40B4-BE49-F238E27FC236}">
                <a16:creationId xmlns:a16="http://schemas.microsoft.com/office/drawing/2014/main" id="{9EAA85E2-65C7-4189-A539-5E750DCAA85C}"/>
              </a:ext>
            </a:extLst>
          </p:cNvPr>
          <p:cNvSpPr>
            <a:spLocks noGrp="1"/>
          </p:cNvSpPr>
          <p:nvPr>
            <p:ph type="body" sz="quarter" idx="15" hasCustomPrompt="1"/>
          </p:nvPr>
        </p:nvSpPr>
        <p:spPr>
          <a:xfrm>
            <a:off x="260350" y="2996807"/>
            <a:ext cx="2711450" cy="220265"/>
          </a:xfrm>
        </p:spPr>
        <p:txBody>
          <a:bodyPr/>
          <a:lstStyle>
            <a:lvl1pPr>
              <a:defRPr sz="1400" b="1"/>
            </a:lvl1pPr>
          </a:lstStyle>
          <a:p>
            <a:pPr lvl="0"/>
            <a:r>
              <a:rPr lang="en-US" dirty="0"/>
              <a:t>Enter position here </a:t>
            </a:r>
            <a:endParaRPr lang="en-GB" dirty="0"/>
          </a:p>
        </p:txBody>
      </p:sp>
      <p:sp>
        <p:nvSpPr>
          <p:cNvPr id="15" name="Text Placeholder 11">
            <a:extLst>
              <a:ext uri="{FF2B5EF4-FFF2-40B4-BE49-F238E27FC236}">
                <a16:creationId xmlns:a16="http://schemas.microsoft.com/office/drawing/2014/main" id="{62B6078E-90DE-41CA-83A1-CB08CE8F9500}"/>
              </a:ext>
            </a:extLst>
          </p:cNvPr>
          <p:cNvSpPr>
            <a:spLocks noGrp="1"/>
          </p:cNvSpPr>
          <p:nvPr>
            <p:ph type="body" sz="quarter" idx="16" hasCustomPrompt="1"/>
          </p:nvPr>
        </p:nvSpPr>
        <p:spPr>
          <a:xfrm>
            <a:off x="260350" y="3243266"/>
            <a:ext cx="2711450" cy="1147763"/>
          </a:xfrm>
        </p:spPr>
        <p:txBody>
          <a:bodyPr/>
          <a:lstStyle>
            <a:lvl1pPr>
              <a:defRPr sz="1200" b="0"/>
            </a:lvl1pPr>
          </a:lstStyle>
          <a:p>
            <a:pPr lvl="0"/>
            <a:r>
              <a:rPr lang="en-US" dirty="0"/>
              <a:t>Enter name here </a:t>
            </a:r>
            <a:endParaRPr lang="en-GB" dirty="0"/>
          </a:p>
        </p:txBody>
      </p:sp>
      <p:sp>
        <p:nvSpPr>
          <p:cNvPr id="16" name="Picture Placeholder 9">
            <a:extLst>
              <a:ext uri="{FF2B5EF4-FFF2-40B4-BE49-F238E27FC236}">
                <a16:creationId xmlns:a16="http://schemas.microsoft.com/office/drawing/2014/main" id="{9457BE16-D9DE-41A5-81E6-80429923236C}"/>
              </a:ext>
            </a:extLst>
          </p:cNvPr>
          <p:cNvSpPr>
            <a:spLocks noGrp="1"/>
          </p:cNvSpPr>
          <p:nvPr>
            <p:ph type="pic" sz="quarter" idx="17" hasCustomPrompt="1"/>
          </p:nvPr>
        </p:nvSpPr>
        <p:spPr>
          <a:xfrm>
            <a:off x="325596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7" name="Text Placeholder 11">
            <a:extLst>
              <a:ext uri="{FF2B5EF4-FFF2-40B4-BE49-F238E27FC236}">
                <a16:creationId xmlns:a16="http://schemas.microsoft.com/office/drawing/2014/main" id="{69035B50-A821-46C0-8DA2-AB1DEB6D5DBA}"/>
              </a:ext>
            </a:extLst>
          </p:cNvPr>
          <p:cNvSpPr>
            <a:spLocks noGrp="1"/>
          </p:cNvSpPr>
          <p:nvPr>
            <p:ph type="body" sz="quarter" idx="18" hasCustomPrompt="1"/>
          </p:nvPr>
        </p:nvSpPr>
        <p:spPr>
          <a:xfrm>
            <a:off x="3132140" y="2738440"/>
            <a:ext cx="2711450" cy="240506"/>
          </a:xfrm>
        </p:spPr>
        <p:txBody>
          <a:bodyPr/>
          <a:lstStyle>
            <a:lvl1pPr>
              <a:defRPr sz="1800" b="1"/>
            </a:lvl1pPr>
          </a:lstStyle>
          <a:p>
            <a:pPr lvl="0"/>
            <a:r>
              <a:rPr lang="en-US" dirty="0"/>
              <a:t>Enter name here </a:t>
            </a:r>
            <a:endParaRPr lang="en-GB" dirty="0"/>
          </a:p>
        </p:txBody>
      </p:sp>
      <p:sp>
        <p:nvSpPr>
          <p:cNvPr id="18" name="Text Placeholder 11">
            <a:extLst>
              <a:ext uri="{FF2B5EF4-FFF2-40B4-BE49-F238E27FC236}">
                <a16:creationId xmlns:a16="http://schemas.microsoft.com/office/drawing/2014/main" id="{710A5F21-20FC-4FB5-B993-25EECB95EF55}"/>
              </a:ext>
            </a:extLst>
          </p:cNvPr>
          <p:cNvSpPr>
            <a:spLocks noGrp="1"/>
          </p:cNvSpPr>
          <p:nvPr>
            <p:ph type="body" sz="quarter" idx="19" hasCustomPrompt="1"/>
          </p:nvPr>
        </p:nvSpPr>
        <p:spPr>
          <a:xfrm>
            <a:off x="3132140" y="2996807"/>
            <a:ext cx="2711450" cy="220265"/>
          </a:xfrm>
        </p:spPr>
        <p:txBody>
          <a:bodyPr/>
          <a:lstStyle>
            <a:lvl1pPr>
              <a:defRPr sz="1400" b="1"/>
            </a:lvl1pPr>
          </a:lstStyle>
          <a:p>
            <a:pPr lvl="0"/>
            <a:r>
              <a:rPr lang="en-US" dirty="0"/>
              <a:t>Enter position here </a:t>
            </a:r>
            <a:endParaRPr lang="en-GB" dirty="0"/>
          </a:p>
        </p:txBody>
      </p:sp>
      <p:sp>
        <p:nvSpPr>
          <p:cNvPr id="19" name="Text Placeholder 11">
            <a:extLst>
              <a:ext uri="{FF2B5EF4-FFF2-40B4-BE49-F238E27FC236}">
                <a16:creationId xmlns:a16="http://schemas.microsoft.com/office/drawing/2014/main" id="{7E1BF4A2-ADE8-498F-8729-0F5176AF85A2}"/>
              </a:ext>
            </a:extLst>
          </p:cNvPr>
          <p:cNvSpPr>
            <a:spLocks noGrp="1"/>
          </p:cNvSpPr>
          <p:nvPr>
            <p:ph type="body" sz="quarter" idx="20" hasCustomPrompt="1"/>
          </p:nvPr>
        </p:nvSpPr>
        <p:spPr>
          <a:xfrm>
            <a:off x="3132140" y="3243266"/>
            <a:ext cx="2711450" cy="1147763"/>
          </a:xfrm>
        </p:spPr>
        <p:txBody>
          <a:bodyPr/>
          <a:lstStyle>
            <a:lvl1pPr>
              <a:defRPr sz="1200" b="0"/>
            </a:lvl1pPr>
          </a:lstStyle>
          <a:p>
            <a:pPr lvl="0"/>
            <a:r>
              <a:rPr lang="en-US" dirty="0"/>
              <a:t>Enter name here </a:t>
            </a:r>
            <a:endParaRPr lang="en-GB" dirty="0"/>
          </a:p>
        </p:txBody>
      </p:sp>
      <p:sp>
        <p:nvSpPr>
          <p:cNvPr id="21" name="Text Placeholder 20">
            <a:extLst>
              <a:ext uri="{FF2B5EF4-FFF2-40B4-BE49-F238E27FC236}">
                <a16:creationId xmlns:a16="http://schemas.microsoft.com/office/drawing/2014/main" id="{289DAFE3-D8E0-4EAF-B4E3-777B388A3734}"/>
              </a:ext>
            </a:extLst>
          </p:cNvPr>
          <p:cNvSpPr>
            <a:spLocks noGrp="1"/>
          </p:cNvSpPr>
          <p:nvPr>
            <p:ph type="body" sz="quarter" idx="21" hasCustomPrompt="1"/>
          </p:nvPr>
        </p:nvSpPr>
        <p:spPr>
          <a:xfrm>
            <a:off x="8594286"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22" name="Text Placeholder 21">
            <a:extLst>
              <a:ext uri="{FF2B5EF4-FFF2-40B4-BE49-F238E27FC236}">
                <a16:creationId xmlns:a16="http://schemas.microsoft.com/office/drawing/2014/main" id="{27CEC998-F474-4D15-8A61-6206453D599B}"/>
              </a:ext>
            </a:extLst>
          </p:cNvPr>
          <p:cNvSpPr>
            <a:spLocks noGrp="1"/>
          </p:cNvSpPr>
          <p:nvPr>
            <p:ph type="body" sz="quarter" idx="22" hasCustomPrompt="1"/>
          </p:nvPr>
        </p:nvSpPr>
        <p:spPr>
          <a:xfrm>
            <a:off x="8313299"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pic>
        <p:nvPicPr>
          <p:cNvPr id="26" name="Picture 25">
            <a:extLst>
              <a:ext uri="{FF2B5EF4-FFF2-40B4-BE49-F238E27FC236}">
                <a16:creationId xmlns:a16="http://schemas.microsoft.com/office/drawing/2014/main" id="{0F761101-B876-485E-B7B0-8355A67F52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51" name="Text Placeholder 50">
            <a:extLst>
              <a:ext uri="{FF2B5EF4-FFF2-40B4-BE49-F238E27FC236}">
                <a16:creationId xmlns:a16="http://schemas.microsoft.com/office/drawing/2014/main" id="{211C6B00-E304-4500-A433-DDF49942DDBC}"/>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52" name="Group 51">
            <a:extLst>
              <a:ext uri="{FF2B5EF4-FFF2-40B4-BE49-F238E27FC236}">
                <a16:creationId xmlns:a16="http://schemas.microsoft.com/office/drawing/2014/main" id="{BCE01565-E8CA-4E64-B496-844ACFB044A7}"/>
              </a:ext>
            </a:extLst>
          </p:cNvPr>
          <p:cNvGrpSpPr/>
          <p:nvPr userDrawn="1"/>
        </p:nvGrpSpPr>
        <p:grpSpPr>
          <a:xfrm>
            <a:off x="9230527" y="-4"/>
            <a:ext cx="5371397" cy="3440622"/>
            <a:chOff x="9230518" y="4790766"/>
            <a:chExt cx="5371397" cy="4587497"/>
          </a:xfrm>
        </p:grpSpPr>
        <p:grpSp>
          <p:nvGrpSpPr>
            <p:cNvPr id="53" name="Group 52">
              <a:extLst>
                <a:ext uri="{FF2B5EF4-FFF2-40B4-BE49-F238E27FC236}">
                  <a16:creationId xmlns:a16="http://schemas.microsoft.com/office/drawing/2014/main" id="{D6E46520-82E0-4377-AD9E-7C628CDCBCDD}"/>
                </a:ext>
              </a:extLst>
            </p:cNvPr>
            <p:cNvGrpSpPr/>
            <p:nvPr userDrawn="1"/>
          </p:nvGrpSpPr>
          <p:grpSpPr>
            <a:xfrm>
              <a:off x="9230518" y="4790766"/>
              <a:ext cx="3760880" cy="4587497"/>
              <a:chOff x="838198" y="1150069"/>
              <a:chExt cx="3507559" cy="4587497"/>
            </a:xfrm>
          </p:grpSpPr>
          <p:sp>
            <p:nvSpPr>
              <p:cNvPr id="55" name="Rectangle 54">
                <a:extLst>
                  <a:ext uri="{FF2B5EF4-FFF2-40B4-BE49-F238E27FC236}">
                    <a16:creationId xmlns:a16="http://schemas.microsoft.com/office/drawing/2014/main" id="{A0E9C89C-7081-4459-8380-A6C0FEDE00E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6" name="TextBox 55">
                <a:extLst>
                  <a:ext uri="{FF2B5EF4-FFF2-40B4-BE49-F238E27FC236}">
                    <a16:creationId xmlns:a16="http://schemas.microsoft.com/office/drawing/2014/main" id="{D0B97235-A5ED-4A41-AAC1-0D31CD8DC6AB}"/>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57" name="Rectangle 56">
                <a:extLst>
                  <a:ext uri="{FF2B5EF4-FFF2-40B4-BE49-F238E27FC236}">
                    <a16:creationId xmlns:a16="http://schemas.microsoft.com/office/drawing/2014/main" id="{0F9CA1BA-F8C1-4344-983F-17A4877D9AB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8" name="TextBox 57">
                <a:extLst>
                  <a:ext uri="{FF2B5EF4-FFF2-40B4-BE49-F238E27FC236}">
                    <a16:creationId xmlns:a16="http://schemas.microsoft.com/office/drawing/2014/main" id="{7C34D347-4EC3-4AA5-B5F2-465183D58C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AD55C7B2-6FFD-431D-A57F-B1CBF4948ED1}"/>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44E7363C-97E3-4EAE-A38A-0CB15230F77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1" name="TextBox 60">
                <a:extLst>
                  <a:ext uri="{FF2B5EF4-FFF2-40B4-BE49-F238E27FC236}">
                    <a16:creationId xmlns:a16="http://schemas.microsoft.com/office/drawing/2014/main" id="{983DDDA2-7677-4426-B0C0-9C262B1B4E97}"/>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69F658A5-93AF-463B-86CE-C6CCFA8E21E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4" name="Picture 53">
              <a:extLst>
                <a:ext uri="{FF2B5EF4-FFF2-40B4-BE49-F238E27FC236}">
                  <a16:creationId xmlns:a16="http://schemas.microsoft.com/office/drawing/2014/main" id="{C704A969-701C-4217-9B17-F8C99DB4886F}"/>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40" name="Group 39">
            <a:extLst>
              <a:ext uri="{FF2B5EF4-FFF2-40B4-BE49-F238E27FC236}">
                <a16:creationId xmlns:a16="http://schemas.microsoft.com/office/drawing/2014/main" id="{9AC538F1-53B9-4234-A5EE-F94ADF562AE3}"/>
              </a:ext>
            </a:extLst>
          </p:cNvPr>
          <p:cNvGrpSpPr/>
          <p:nvPr userDrawn="1"/>
        </p:nvGrpSpPr>
        <p:grpSpPr>
          <a:xfrm>
            <a:off x="-3832860" y="2"/>
            <a:ext cx="3760880" cy="3818751"/>
            <a:chOff x="-3832860" y="0"/>
            <a:chExt cx="3760880" cy="5091665"/>
          </a:xfrm>
        </p:grpSpPr>
        <p:sp>
          <p:nvSpPr>
            <p:cNvPr id="41" name="Rectangle 40">
              <a:extLst>
                <a:ext uri="{FF2B5EF4-FFF2-40B4-BE49-F238E27FC236}">
                  <a16:creationId xmlns:a16="http://schemas.microsoft.com/office/drawing/2014/main" id="{8E169D28-09CE-4049-BDD3-A85B771A05C8}"/>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2" name="TextBox 41">
              <a:extLst>
                <a:ext uri="{FF2B5EF4-FFF2-40B4-BE49-F238E27FC236}">
                  <a16:creationId xmlns:a16="http://schemas.microsoft.com/office/drawing/2014/main" id="{00526B2D-3A22-4EC0-B8E1-740600D091B2}"/>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3" name="Rectangle 42">
              <a:extLst>
                <a:ext uri="{FF2B5EF4-FFF2-40B4-BE49-F238E27FC236}">
                  <a16:creationId xmlns:a16="http://schemas.microsoft.com/office/drawing/2014/main" id="{3237E19A-C717-4610-AC6F-EBEE3874230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4" name="TextBox 43">
              <a:extLst>
                <a:ext uri="{FF2B5EF4-FFF2-40B4-BE49-F238E27FC236}">
                  <a16:creationId xmlns:a16="http://schemas.microsoft.com/office/drawing/2014/main" id="{10B24A7D-70F0-41E3-BE37-0B5BC42AD135}"/>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62797BC5-44AA-4730-80A8-5306D2052A9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5DC38B44-ACF3-4FF3-AF19-B6355D50A55C}"/>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EAE7998D-5D5F-42BD-9A53-5E412A42F276}"/>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D6915B99-D1D7-48FF-B292-C497474A3EE0}"/>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EE5ACEF3-B964-46AC-905E-485024A3DA4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CFDDB7FB-B5A4-434C-B6E1-551706612A7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63" name="Rectangle 62">
              <a:extLst>
                <a:ext uri="{FF2B5EF4-FFF2-40B4-BE49-F238E27FC236}">
                  <a16:creationId xmlns:a16="http://schemas.microsoft.com/office/drawing/2014/main" id="{8E956B55-8599-43D6-A949-1A901462E68B}"/>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57349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6EF80BA-7E7E-4ED0-9D08-7E537A29AC6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5E64F31-56F5-45DD-80FE-F6C5ACD7F050}"/>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AB3DE958-2AC8-4759-B5D0-F77E0365954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Content Placeholder 6">
            <a:extLst>
              <a:ext uri="{FF2B5EF4-FFF2-40B4-BE49-F238E27FC236}">
                <a16:creationId xmlns:a16="http://schemas.microsoft.com/office/drawing/2014/main" id="{EBA93357-9A1F-45AB-93DD-11D5C8773C09}"/>
              </a:ext>
            </a:extLst>
          </p:cNvPr>
          <p:cNvSpPr>
            <a:spLocks noGrp="1"/>
          </p:cNvSpPr>
          <p:nvPr>
            <p:ph sz="quarter" idx="12" hasCustomPrompt="1"/>
          </p:nvPr>
        </p:nvSpPr>
        <p:spPr>
          <a:xfrm>
            <a:off x="365760" y="1188720"/>
            <a:ext cx="5273040" cy="3200400"/>
          </a:xfrm>
        </p:spPr>
        <p:txBody>
          <a:bodyPr anchor="ctr"/>
          <a:lstStyle>
            <a:lvl1pPr algn="ctr">
              <a:defRPr/>
            </a:lvl1pPr>
          </a:lstStyle>
          <a:p>
            <a:pPr lvl="0"/>
            <a:r>
              <a:rPr lang="en-US" dirty="0"/>
              <a:t>Click on the icon to insert </a:t>
            </a:r>
            <a:br>
              <a:rPr lang="en-US" dirty="0"/>
            </a:br>
            <a:r>
              <a:rPr lang="en-US" dirty="0"/>
              <a:t>an image or a table</a:t>
            </a:r>
            <a:endParaRPr lang="en-GB" dirty="0"/>
          </a:p>
        </p:txBody>
      </p:sp>
      <p:pic>
        <p:nvPicPr>
          <p:cNvPr id="9" name="Picture 8">
            <a:extLst>
              <a:ext uri="{FF2B5EF4-FFF2-40B4-BE49-F238E27FC236}">
                <a16:creationId xmlns:a16="http://schemas.microsoft.com/office/drawing/2014/main" id="{5F01E8D7-F590-4B60-8ACC-E8B2E1F6768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34" name="Text Placeholder 33">
            <a:extLst>
              <a:ext uri="{FF2B5EF4-FFF2-40B4-BE49-F238E27FC236}">
                <a16:creationId xmlns:a16="http://schemas.microsoft.com/office/drawing/2014/main" id="{ADD528DC-0FF2-4891-A179-5AAF19353C09}"/>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3" name="Group 22">
            <a:extLst>
              <a:ext uri="{FF2B5EF4-FFF2-40B4-BE49-F238E27FC236}">
                <a16:creationId xmlns:a16="http://schemas.microsoft.com/office/drawing/2014/main" id="{E4CF62B5-8D67-4852-9F4F-D5C38B584FE8}"/>
              </a:ext>
            </a:extLst>
          </p:cNvPr>
          <p:cNvGrpSpPr/>
          <p:nvPr userDrawn="1"/>
        </p:nvGrpSpPr>
        <p:grpSpPr>
          <a:xfrm>
            <a:off x="-3832860" y="2"/>
            <a:ext cx="3760880" cy="3818751"/>
            <a:chOff x="-3832860" y="0"/>
            <a:chExt cx="3760880" cy="5091665"/>
          </a:xfrm>
        </p:grpSpPr>
        <p:sp>
          <p:nvSpPr>
            <p:cNvPr id="24" name="Rectangle 23">
              <a:extLst>
                <a:ext uri="{FF2B5EF4-FFF2-40B4-BE49-F238E27FC236}">
                  <a16:creationId xmlns:a16="http://schemas.microsoft.com/office/drawing/2014/main" id="{9AEAE1C0-74B1-4D90-BBB6-4DB6C3439D4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2BDAB536-C114-4BD6-9986-970982CDD6B2}"/>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26" name="Rectangle 25">
              <a:extLst>
                <a:ext uri="{FF2B5EF4-FFF2-40B4-BE49-F238E27FC236}">
                  <a16:creationId xmlns:a16="http://schemas.microsoft.com/office/drawing/2014/main" id="{151E90DA-FE52-48FF-9BAF-CEA3CFE233A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7" name="TextBox 26">
              <a:extLst>
                <a:ext uri="{FF2B5EF4-FFF2-40B4-BE49-F238E27FC236}">
                  <a16:creationId xmlns:a16="http://schemas.microsoft.com/office/drawing/2014/main" id="{B6A23422-DBAF-4EEA-96E4-0C0BE97329C9}"/>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8" name="TextBox 27">
              <a:extLst>
                <a:ext uri="{FF2B5EF4-FFF2-40B4-BE49-F238E27FC236}">
                  <a16:creationId xmlns:a16="http://schemas.microsoft.com/office/drawing/2014/main" id="{19857A9B-FE64-41A0-959A-705BB7A38D1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29" name="TextBox 28">
              <a:extLst>
                <a:ext uri="{FF2B5EF4-FFF2-40B4-BE49-F238E27FC236}">
                  <a16:creationId xmlns:a16="http://schemas.microsoft.com/office/drawing/2014/main" id="{1F60D852-1BE0-44AB-A819-91C5F967E911}"/>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0" name="TextBox 29">
              <a:extLst>
                <a:ext uri="{FF2B5EF4-FFF2-40B4-BE49-F238E27FC236}">
                  <a16:creationId xmlns:a16="http://schemas.microsoft.com/office/drawing/2014/main" id="{40CE59D4-FAB9-46D7-8455-C46E96BDE83D}"/>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1" name="TextBox 30">
              <a:extLst>
                <a:ext uri="{FF2B5EF4-FFF2-40B4-BE49-F238E27FC236}">
                  <a16:creationId xmlns:a16="http://schemas.microsoft.com/office/drawing/2014/main" id="{6FD1021B-358C-4E67-9D69-6431DE42B16E}"/>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2" name="TextBox 31">
              <a:extLst>
                <a:ext uri="{FF2B5EF4-FFF2-40B4-BE49-F238E27FC236}">
                  <a16:creationId xmlns:a16="http://schemas.microsoft.com/office/drawing/2014/main" id="{EFE5744D-2D58-42C3-9A83-6C41D75892D2}"/>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3" name="Rectangle 32">
              <a:extLst>
                <a:ext uri="{FF2B5EF4-FFF2-40B4-BE49-F238E27FC236}">
                  <a16:creationId xmlns:a16="http://schemas.microsoft.com/office/drawing/2014/main" id="{2F1D451D-7E95-4869-8797-BDD9C7164AD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35" name="Rectangle 34">
              <a:extLst>
                <a:ext uri="{FF2B5EF4-FFF2-40B4-BE49-F238E27FC236}">
                  <a16:creationId xmlns:a16="http://schemas.microsoft.com/office/drawing/2014/main" id="{2D0E4090-8E1D-45E1-8BBE-043AED229CE3}"/>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140197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Points w/ Subtitle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1348700-8558-4894-BF2B-5DB69580821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0F872544-9AA5-461D-BE0B-3701EA88202D}"/>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F8250F3E-E120-489A-A1A3-092F17228CD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36">
            <a:extLst>
              <a:ext uri="{FF2B5EF4-FFF2-40B4-BE49-F238E27FC236}">
                <a16:creationId xmlns:a16="http://schemas.microsoft.com/office/drawing/2014/main" id="{00C83163-5085-4440-9175-85E7E69FA923}"/>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36">
            <a:extLst>
              <a:ext uri="{FF2B5EF4-FFF2-40B4-BE49-F238E27FC236}">
                <a16:creationId xmlns:a16="http://schemas.microsoft.com/office/drawing/2014/main" id="{B94B30B4-5BDC-412C-870A-A6FE640996D8}"/>
              </a:ext>
            </a:extLst>
          </p:cNvPr>
          <p:cNvSpPr>
            <a:spLocks noGrp="1"/>
          </p:cNvSpPr>
          <p:nvPr>
            <p:ph type="body" sz="quarter" idx="30" hasCustomPrompt="1"/>
          </p:nvPr>
        </p:nvSpPr>
        <p:spPr>
          <a:xfrm>
            <a:off x="260349" y="3993700"/>
            <a:ext cx="5701297"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pic>
        <p:nvPicPr>
          <p:cNvPr id="11" name="Picture 10">
            <a:extLst>
              <a:ext uri="{FF2B5EF4-FFF2-40B4-BE49-F238E27FC236}">
                <a16:creationId xmlns:a16="http://schemas.microsoft.com/office/drawing/2014/main" id="{8A2913A5-9684-4822-AFA4-4D46154D86A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36" name="Text Placeholder 35">
            <a:extLst>
              <a:ext uri="{FF2B5EF4-FFF2-40B4-BE49-F238E27FC236}">
                <a16:creationId xmlns:a16="http://schemas.microsoft.com/office/drawing/2014/main" id="{A62F5BAB-ED83-4CC5-A8D4-2F946A02E360}"/>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5" name="Text Placeholder 7">
            <a:extLst>
              <a:ext uri="{FF2B5EF4-FFF2-40B4-BE49-F238E27FC236}">
                <a16:creationId xmlns:a16="http://schemas.microsoft.com/office/drawing/2014/main" id="{215C8944-D885-445A-95A9-604E5AC52E9E}"/>
              </a:ext>
            </a:extLst>
          </p:cNvPr>
          <p:cNvSpPr>
            <a:spLocks noGrp="1"/>
          </p:cNvSpPr>
          <p:nvPr>
            <p:ph type="body" sz="quarter" idx="39"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5" name="Group 24">
            <a:extLst>
              <a:ext uri="{FF2B5EF4-FFF2-40B4-BE49-F238E27FC236}">
                <a16:creationId xmlns:a16="http://schemas.microsoft.com/office/drawing/2014/main" id="{77C9503F-45B2-4D4D-AEA3-CFDE17EB8876}"/>
              </a:ext>
            </a:extLst>
          </p:cNvPr>
          <p:cNvGrpSpPr/>
          <p:nvPr userDrawn="1"/>
        </p:nvGrpSpPr>
        <p:grpSpPr>
          <a:xfrm>
            <a:off x="-3832860" y="2"/>
            <a:ext cx="3760880" cy="3818751"/>
            <a:chOff x="-3832860" y="0"/>
            <a:chExt cx="3760880" cy="5091665"/>
          </a:xfrm>
        </p:grpSpPr>
        <p:sp>
          <p:nvSpPr>
            <p:cNvPr id="26" name="Rectangle 25">
              <a:extLst>
                <a:ext uri="{FF2B5EF4-FFF2-40B4-BE49-F238E27FC236}">
                  <a16:creationId xmlns:a16="http://schemas.microsoft.com/office/drawing/2014/main" id="{0E577EB7-B837-43EF-AC00-623201F36A57}"/>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TextBox 26">
              <a:extLst>
                <a:ext uri="{FF2B5EF4-FFF2-40B4-BE49-F238E27FC236}">
                  <a16:creationId xmlns:a16="http://schemas.microsoft.com/office/drawing/2014/main" id="{C518D8E1-CF92-4264-8788-C2EAEED23185}"/>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28" name="Rectangle 27">
              <a:extLst>
                <a:ext uri="{FF2B5EF4-FFF2-40B4-BE49-F238E27FC236}">
                  <a16:creationId xmlns:a16="http://schemas.microsoft.com/office/drawing/2014/main" id="{8E40052B-B380-4817-9BD2-E8A696EC593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9" name="TextBox 28">
              <a:extLst>
                <a:ext uri="{FF2B5EF4-FFF2-40B4-BE49-F238E27FC236}">
                  <a16:creationId xmlns:a16="http://schemas.microsoft.com/office/drawing/2014/main" id="{A0B1E4C0-1E7A-41EB-AAB8-FB91FC362BEA}"/>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0" name="TextBox 29">
              <a:extLst>
                <a:ext uri="{FF2B5EF4-FFF2-40B4-BE49-F238E27FC236}">
                  <a16:creationId xmlns:a16="http://schemas.microsoft.com/office/drawing/2014/main" id="{6365C71C-D952-4F45-AF32-2C4B186DC2B7}"/>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1" name="TextBox 30">
              <a:extLst>
                <a:ext uri="{FF2B5EF4-FFF2-40B4-BE49-F238E27FC236}">
                  <a16:creationId xmlns:a16="http://schemas.microsoft.com/office/drawing/2014/main" id="{CFBFDD95-AD44-4A5F-A56C-13CE99BBE0BD}"/>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2" name="TextBox 31">
              <a:extLst>
                <a:ext uri="{FF2B5EF4-FFF2-40B4-BE49-F238E27FC236}">
                  <a16:creationId xmlns:a16="http://schemas.microsoft.com/office/drawing/2014/main" id="{8AEC86E1-DD44-4D08-A4B7-3BCD39B7447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3" name="TextBox 32">
              <a:extLst>
                <a:ext uri="{FF2B5EF4-FFF2-40B4-BE49-F238E27FC236}">
                  <a16:creationId xmlns:a16="http://schemas.microsoft.com/office/drawing/2014/main" id="{FB1C5F03-0348-44EB-8E1B-26426703FAE0}"/>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4" name="TextBox 33">
              <a:extLst>
                <a:ext uri="{FF2B5EF4-FFF2-40B4-BE49-F238E27FC236}">
                  <a16:creationId xmlns:a16="http://schemas.microsoft.com/office/drawing/2014/main" id="{390D00AD-419F-47E3-B287-2265E1F2FCAF}"/>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7" name="Rectangle 36">
              <a:extLst>
                <a:ext uri="{FF2B5EF4-FFF2-40B4-BE49-F238E27FC236}">
                  <a16:creationId xmlns:a16="http://schemas.microsoft.com/office/drawing/2014/main" id="{08D16170-2347-4F10-9D15-B9A7A5088C49}"/>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38" name="Rectangle 37">
              <a:extLst>
                <a:ext uri="{FF2B5EF4-FFF2-40B4-BE49-F238E27FC236}">
                  <a16:creationId xmlns:a16="http://schemas.microsoft.com/office/drawing/2014/main" id="{7E01B97A-B5FF-4A09-A07A-46525B604C9A}"/>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114240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Points w/ Statement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5895F2D-AF87-431C-9027-572902495B64}"/>
              </a:ext>
            </a:extLst>
          </p:cNvPr>
          <p:cNvSpPr>
            <a:spLocks noGrp="1"/>
          </p:cNvSpPr>
          <p:nvPr>
            <p:ph type="body" sz="quarter" idx="33"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1DE54447-D9E6-491F-B11F-86DF7F470C85}"/>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97342AD-70F3-4264-BB16-CDA3FCEEC81C}"/>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36">
            <a:extLst>
              <a:ext uri="{FF2B5EF4-FFF2-40B4-BE49-F238E27FC236}">
                <a16:creationId xmlns:a16="http://schemas.microsoft.com/office/drawing/2014/main" id="{53B14769-1FC2-480E-8D19-3246807E4429}"/>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8" name="Text Placeholder 36">
            <a:extLst>
              <a:ext uri="{FF2B5EF4-FFF2-40B4-BE49-F238E27FC236}">
                <a16:creationId xmlns:a16="http://schemas.microsoft.com/office/drawing/2014/main" id="{DF311D54-0FF2-4BFE-A96C-CA909F7D2BB4}"/>
              </a:ext>
            </a:extLst>
          </p:cNvPr>
          <p:cNvSpPr>
            <a:spLocks noGrp="1"/>
          </p:cNvSpPr>
          <p:nvPr>
            <p:ph type="body" sz="quarter" idx="30" hasCustomPrompt="1"/>
          </p:nvPr>
        </p:nvSpPr>
        <p:spPr>
          <a:xfrm>
            <a:off x="260350" y="3993700"/>
            <a:ext cx="5162551"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Picture Placeholder 11">
            <a:extLst>
              <a:ext uri="{FF2B5EF4-FFF2-40B4-BE49-F238E27FC236}">
                <a16:creationId xmlns:a16="http://schemas.microsoft.com/office/drawing/2014/main" id="{83494258-7928-4317-B7FA-DF27619F5853}"/>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p:spPr>
        <p:txBody>
          <a:bodyPr wrap="square" anchor="ctr">
            <a:noAutofit/>
          </a:bodyPr>
          <a:lstStyle>
            <a:lvl1pPr algn="ctr">
              <a:defRPr>
                <a:solidFill>
                  <a:schemeClr val="bg1"/>
                </a:solidFill>
              </a:defRPr>
            </a:lvl1pPr>
          </a:lstStyle>
          <a:p>
            <a:r>
              <a:rPr lang="en-GB" dirty="0"/>
              <a:t>Click on the icon to insert an image, then right click &gt; send to back</a:t>
            </a:r>
          </a:p>
        </p:txBody>
      </p:sp>
      <p:sp>
        <p:nvSpPr>
          <p:cNvPr id="10" name="Text Placeholder 12">
            <a:extLst>
              <a:ext uri="{FF2B5EF4-FFF2-40B4-BE49-F238E27FC236}">
                <a16:creationId xmlns:a16="http://schemas.microsoft.com/office/drawing/2014/main" id="{64BB8D30-84CC-40EF-8483-27B54CD9D85D}"/>
              </a:ext>
            </a:extLst>
          </p:cNvPr>
          <p:cNvSpPr>
            <a:spLocks noGrp="1"/>
          </p:cNvSpPr>
          <p:nvPr>
            <p:ph type="body" sz="quarter" idx="18" hasCustomPrompt="1"/>
          </p:nvPr>
        </p:nvSpPr>
        <p:spPr>
          <a:xfrm>
            <a:off x="7778869" y="4379024"/>
            <a:ext cx="1000800" cy="488700"/>
          </a:xfrm>
          <a: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a:blipFill>
        </p:spPr>
        <p:txBody>
          <a:bodyPr/>
          <a:lstStyle>
            <a:lvl1pPr>
              <a:defRPr/>
            </a:lvl1pPr>
          </a:lstStyle>
          <a:p>
            <a:pPr lvl="0"/>
            <a:r>
              <a:rPr lang="en-US" dirty="0"/>
              <a:t> </a:t>
            </a:r>
            <a:endParaRPr lang="en-GB" dirty="0"/>
          </a:p>
        </p:txBody>
      </p:sp>
      <p:sp>
        <p:nvSpPr>
          <p:cNvPr id="37" name="Text Placeholder 36">
            <a:extLst>
              <a:ext uri="{FF2B5EF4-FFF2-40B4-BE49-F238E27FC236}">
                <a16:creationId xmlns:a16="http://schemas.microsoft.com/office/drawing/2014/main" id="{8EE9CFF2-C88B-44FC-8B97-B6E66A2B40EE}"/>
              </a:ext>
            </a:extLst>
          </p:cNvPr>
          <p:cNvSpPr>
            <a:spLocks noGrp="1"/>
          </p:cNvSpPr>
          <p:nvPr>
            <p:ph type="body" sz="quarter" idx="34"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1" name="Text Placeholder 7">
            <a:extLst>
              <a:ext uri="{FF2B5EF4-FFF2-40B4-BE49-F238E27FC236}">
                <a16:creationId xmlns:a16="http://schemas.microsoft.com/office/drawing/2014/main" id="{12F0FDDB-6604-44C3-AF5D-353A154F5E5D}"/>
              </a:ext>
            </a:extLst>
          </p:cNvPr>
          <p:cNvSpPr>
            <a:spLocks noGrp="1"/>
          </p:cNvSpPr>
          <p:nvPr>
            <p:ph type="body" sz="quarter" idx="38"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0" name="Group 49">
            <a:extLst>
              <a:ext uri="{FF2B5EF4-FFF2-40B4-BE49-F238E27FC236}">
                <a16:creationId xmlns:a16="http://schemas.microsoft.com/office/drawing/2014/main" id="{75FCD067-DE6B-466F-940D-4179A7C7B66B}"/>
              </a:ext>
            </a:extLst>
          </p:cNvPr>
          <p:cNvGrpSpPr/>
          <p:nvPr userDrawn="1"/>
        </p:nvGrpSpPr>
        <p:grpSpPr>
          <a:xfrm>
            <a:off x="9230527" y="-4"/>
            <a:ext cx="5371397" cy="3440622"/>
            <a:chOff x="9230518" y="4790766"/>
            <a:chExt cx="5371397" cy="4587497"/>
          </a:xfrm>
        </p:grpSpPr>
        <p:grpSp>
          <p:nvGrpSpPr>
            <p:cNvPr id="52" name="Group 51">
              <a:extLst>
                <a:ext uri="{FF2B5EF4-FFF2-40B4-BE49-F238E27FC236}">
                  <a16:creationId xmlns:a16="http://schemas.microsoft.com/office/drawing/2014/main" id="{4CF23E8C-3AB8-4AA8-948A-A1328ACD71D0}"/>
                </a:ext>
              </a:extLst>
            </p:cNvPr>
            <p:cNvGrpSpPr/>
            <p:nvPr userDrawn="1"/>
          </p:nvGrpSpPr>
          <p:grpSpPr>
            <a:xfrm>
              <a:off x="9230518" y="4790766"/>
              <a:ext cx="3760880" cy="4587497"/>
              <a:chOff x="838198" y="1150069"/>
              <a:chExt cx="3507559" cy="4587497"/>
            </a:xfrm>
          </p:grpSpPr>
          <p:sp>
            <p:nvSpPr>
              <p:cNvPr id="54" name="Rectangle 53">
                <a:extLst>
                  <a:ext uri="{FF2B5EF4-FFF2-40B4-BE49-F238E27FC236}">
                    <a16:creationId xmlns:a16="http://schemas.microsoft.com/office/drawing/2014/main" id="{2C7AB7A3-AA2A-46E9-B41D-E1B46F36110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5" name="TextBox 54">
                <a:extLst>
                  <a:ext uri="{FF2B5EF4-FFF2-40B4-BE49-F238E27FC236}">
                    <a16:creationId xmlns:a16="http://schemas.microsoft.com/office/drawing/2014/main" id="{B8BB8E27-6C40-421F-9EAB-18A7DDA2607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56" name="Rectangle 55">
                <a:extLst>
                  <a:ext uri="{FF2B5EF4-FFF2-40B4-BE49-F238E27FC236}">
                    <a16:creationId xmlns:a16="http://schemas.microsoft.com/office/drawing/2014/main" id="{1FBD5EAF-E87A-4858-B1E4-8874F5A27B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7" name="TextBox 56">
                <a:extLst>
                  <a:ext uri="{FF2B5EF4-FFF2-40B4-BE49-F238E27FC236}">
                    <a16:creationId xmlns:a16="http://schemas.microsoft.com/office/drawing/2014/main" id="{FBAE1645-E94A-4F28-98B8-646EC4DD126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2F886D36-6909-4CA2-9517-54508A331F3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5C938135-9CC8-4015-A909-F670043CCA6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0" name="TextBox 59">
                <a:extLst>
                  <a:ext uri="{FF2B5EF4-FFF2-40B4-BE49-F238E27FC236}">
                    <a16:creationId xmlns:a16="http://schemas.microsoft.com/office/drawing/2014/main" id="{737FD7AF-B596-4F96-9102-A6671BC3184C}"/>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1" name="TextBox 60">
                <a:extLst>
                  <a:ext uri="{FF2B5EF4-FFF2-40B4-BE49-F238E27FC236}">
                    <a16:creationId xmlns:a16="http://schemas.microsoft.com/office/drawing/2014/main" id="{4EFF0CE1-D874-4DAE-A299-194BC5565C6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3" name="Picture 52">
              <a:extLst>
                <a:ext uri="{FF2B5EF4-FFF2-40B4-BE49-F238E27FC236}">
                  <a16:creationId xmlns:a16="http://schemas.microsoft.com/office/drawing/2014/main" id="{54973394-503D-4E3B-AE45-D91C30787DE1}"/>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spTree>
    <p:extLst>
      <p:ext uri="{BB962C8B-B14F-4D97-AF65-F5344CB8AC3E}">
        <p14:creationId xmlns:p14="http://schemas.microsoft.com/office/powerpoint/2010/main" val="2566263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s w/ Bullet Points ">
    <p:bg>
      <p:bgPr>
        <a:solidFill>
          <a:schemeClr val="accent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6E77875-52FD-4393-98AD-9BDC94BAFBE1}"/>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999F9737-9AFF-4D7B-9423-6AD8AFE8087A}"/>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579AFC5-853C-470A-8C8A-5F5D699C1AE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4">
            <a:extLst>
              <a:ext uri="{FF2B5EF4-FFF2-40B4-BE49-F238E27FC236}">
                <a16:creationId xmlns:a16="http://schemas.microsoft.com/office/drawing/2014/main" id="{C77F8983-ED33-477C-9970-EFDE6083AE2C}"/>
              </a:ext>
            </a:extLst>
          </p:cNvPr>
          <p:cNvSpPr>
            <a:spLocks noGrp="1"/>
          </p:cNvSpPr>
          <p:nvPr>
            <p:ph type="body" sz="quarter" idx="12" hasCustomPrompt="1"/>
          </p:nvPr>
        </p:nvSpPr>
        <p:spPr>
          <a:xfrm>
            <a:off x="260350" y="1542456"/>
            <a:ext cx="7054850" cy="641746"/>
          </a:xfrm>
        </p:spPr>
        <p:txBody>
          <a:bodyP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B9CF223B-3AAF-498F-A8DE-9EFEA819068D}"/>
              </a:ext>
            </a:extLst>
          </p:cNvPr>
          <p:cNvSpPr>
            <a:spLocks noGrp="1"/>
          </p:cNvSpPr>
          <p:nvPr>
            <p:ph type="pic" sz="quarter" idx="30" hasCustomPrompt="1"/>
          </p:nvPr>
        </p:nvSpPr>
        <p:spPr>
          <a:xfrm>
            <a:off x="358775" y="2471738"/>
            <a:ext cx="1993900" cy="303609"/>
          </a:xfrm>
        </p:spPr>
        <p:txBody>
          <a:bodyPr anchor="ctr"/>
          <a:lstStyle>
            <a:lvl1pPr algn="ctr">
              <a:defRPr/>
            </a:lvl1pPr>
          </a:lstStyle>
          <a:p>
            <a:r>
              <a:rPr lang="en-GB" dirty="0"/>
              <a:t>Logo</a:t>
            </a:r>
          </a:p>
        </p:txBody>
      </p:sp>
      <p:sp>
        <p:nvSpPr>
          <p:cNvPr id="11" name="Picture Placeholder 8">
            <a:extLst>
              <a:ext uri="{FF2B5EF4-FFF2-40B4-BE49-F238E27FC236}">
                <a16:creationId xmlns:a16="http://schemas.microsoft.com/office/drawing/2014/main" id="{F84601B8-C752-41A3-A39A-E59F87599F24}"/>
              </a:ext>
            </a:extLst>
          </p:cNvPr>
          <p:cNvSpPr>
            <a:spLocks noGrp="1"/>
          </p:cNvSpPr>
          <p:nvPr>
            <p:ph type="pic" sz="quarter" idx="32" hasCustomPrompt="1"/>
          </p:nvPr>
        </p:nvSpPr>
        <p:spPr>
          <a:xfrm>
            <a:off x="358775" y="3670103"/>
            <a:ext cx="1993900" cy="303609"/>
          </a:xfrm>
        </p:spPr>
        <p:txBody>
          <a:bodyPr anchor="ctr"/>
          <a:lstStyle>
            <a:lvl1pPr algn="ctr">
              <a:defRPr/>
            </a:lvl1pPr>
          </a:lstStyle>
          <a:p>
            <a:r>
              <a:rPr lang="en-GB" dirty="0"/>
              <a:t>Logo</a:t>
            </a:r>
          </a:p>
        </p:txBody>
      </p:sp>
      <p:sp>
        <p:nvSpPr>
          <p:cNvPr id="13" name="Picture Placeholder 8">
            <a:extLst>
              <a:ext uri="{FF2B5EF4-FFF2-40B4-BE49-F238E27FC236}">
                <a16:creationId xmlns:a16="http://schemas.microsoft.com/office/drawing/2014/main" id="{A63E511D-1C45-4EF9-B222-552DB7920BE3}"/>
              </a:ext>
            </a:extLst>
          </p:cNvPr>
          <p:cNvSpPr>
            <a:spLocks noGrp="1"/>
          </p:cNvSpPr>
          <p:nvPr>
            <p:ph type="pic" sz="quarter" idx="34" hasCustomPrompt="1"/>
          </p:nvPr>
        </p:nvSpPr>
        <p:spPr>
          <a:xfrm>
            <a:off x="3663792" y="2471738"/>
            <a:ext cx="1993900" cy="303609"/>
          </a:xfrm>
        </p:spPr>
        <p:txBody>
          <a:bodyPr anchor="ctr"/>
          <a:lstStyle>
            <a:lvl1pPr algn="ctr">
              <a:defRPr/>
            </a:lvl1pPr>
          </a:lstStyle>
          <a:p>
            <a:r>
              <a:rPr lang="en-GB" dirty="0"/>
              <a:t>Logo</a:t>
            </a:r>
          </a:p>
        </p:txBody>
      </p:sp>
      <p:sp>
        <p:nvSpPr>
          <p:cNvPr id="15" name="Picture Placeholder 8">
            <a:extLst>
              <a:ext uri="{FF2B5EF4-FFF2-40B4-BE49-F238E27FC236}">
                <a16:creationId xmlns:a16="http://schemas.microsoft.com/office/drawing/2014/main" id="{B3961CB9-F90F-4E84-8C91-302C2C596302}"/>
              </a:ext>
            </a:extLst>
          </p:cNvPr>
          <p:cNvSpPr>
            <a:spLocks noGrp="1"/>
          </p:cNvSpPr>
          <p:nvPr>
            <p:ph type="pic" sz="quarter" idx="36" hasCustomPrompt="1"/>
          </p:nvPr>
        </p:nvSpPr>
        <p:spPr>
          <a:xfrm>
            <a:off x="3663792" y="3670103"/>
            <a:ext cx="1993900" cy="303609"/>
          </a:xfrm>
        </p:spPr>
        <p:txBody>
          <a:bodyPr anchor="ctr"/>
          <a:lstStyle>
            <a:lvl1pPr algn="ctr">
              <a:defRPr/>
            </a:lvl1pPr>
          </a:lstStyle>
          <a:p>
            <a:r>
              <a:rPr lang="en-GB" dirty="0"/>
              <a:t>Logo</a:t>
            </a:r>
          </a:p>
        </p:txBody>
      </p:sp>
      <p:pic>
        <p:nvPicPr>
          <p:cNvPr id="18" name="Picture 17">
            <a:extLst>
              <a:ext uri="{FF2B5EF4-FFF2-40B4-BE49-F238E27FC236}">
                <a16:creationId xmlns:a16="http://schemas.microsoft.com/office/drawing/2014/main" id="{AAEAEBD4-FB81-405A-8E18-EE37DBC99BE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43" name="Text Placeholder 42">
            <a:extLst>
              <a:ext uri="{FF2B5EF4-FFF2-40B4-BE49-F238E27FC236}">
                <a16:creationId xmlns:a16="http://schemas.microsoft.com/office/drawing/2014/main" id="{91544DEC-9C54-463F-972D-1FA17383A1B5}"/>
              </a:ext>
            </a:extLst>
          </p:cNvPr>
          <p:cNvSpPr>
            <a:spLocks noGrp="1"/>
          </p:cNvSpPr>
          <p:nvPr>
            <p:ph type="body" sz="quarter" idx="37"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7BCDDB0C-3BA7-45B5-BA82-0A9A211D4034}"/>
              </a:ext>
            </a:extLst>
          </p:cNvPr>
          <p:cNvSpPr>
            <a:spLocks noGrp="1"/>
          </p:cNvSpPr>
          <p:nvPr>
            <p:ph type="body" sz="quarter" idx="38" hasCustomPrompt="1"/>
          </p:nvPr>
        </p:nvSpPr>
        <p:spPr>
          <a:xfrm>
            <a:off x="255588"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0" name="Text Placeholder 7">
            <a:extLst>
              <a:ext uri="{FF2B5EF4-FFF2-40B4-BE49-F238E27FC236}">
                <a16:creationId xmlns:a16="http://schemas.microsoft.com/office/drawing/2014/main" id="{1690B9E8-856E-4B71-9044-57AD50A3AF25}"/>
              </a:ext>
            </a:extLst>
          </p:cNvPr>
          <p:cNvSpPr>
            <a:spLocks noGrp="1"/>
          </p:cNvSpPr>
          <p:nvPr>
            <p:ph type="body" sz="quarter" idx="42" hasCustomPrompt="1"/>
          </p:nvPr>
        </p:nvSpPr>
        <p:spPr>
          <a:xfrm>
            <a:off x="3558604"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7">
            <a:extLst>
              <a:ext uri="{FF2B5EF4-FFF2-40B4-BE49-F238E27FC236}">
                <a16:creationId xmlns:a16="http://schemas.microsoft.com/office/drawing/2014/main" id="{0ADA3F69-FE68-4B4F-A3AF-4F0A18DE9012}"/>
              </a:ext>
            </a:extLst>
          </p:cNvPr>
          <p:cNvSpPr>
            <a:spLocks noGrp="1"/>
          </p:cNvSpPr>
          <p:nvPr>
            <p:ph type="body" sz="quarter" idx="43" hasCustomPrompt="1"/>
          </p:nvPr>
        </p:nvSpPr>
        <p:spPr>
          <a:xfrm>
            <a:off x="255588"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7">
            <a:extLst>
              <a:ext uri="{FF2B5EF4-FFF2-40B4-BE49-F238E27FC236}">
                <a16:creationId xmlns:a16="http://schemas.microsoft.com/office/drawing/2014/main" id="{B9F90A5F-684E-4234-A0A7-A407CF8E53CB}"/>
              </a:ext>
            </a:extLst>
          </p:cNvPr>
          <p:cNvSpPr>
            <a:spLocks noGrp="1"/>
          </p:cNvSpPr>
          <p:nvPr>
            <p:ph type="body" sz="quarter" idx="44" hasCustomPrompt="1"/>
          </p:nvPr>
        </p:nvSpPr>
        <p:spPr>
          <a:xfrm>
            <a:off x="3558604"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6" name="Group 65">
            <a:extLst>
              <a:ext uri="{FF2B5EF4-FFF2-40B4-BE49-F238E27FC236}">
                <a16:creationId xmlns:a16="http://schemas.microsoft.com/office/drawing/2014/main" id="{337AB4A8-F564-4D59-8E3F-9BA0F6E07FAD}"/>
              </a:ext>
            </a:extLst>
          </p:cNvPr>
          <p:cNvGrpSpPr/>
          <p:nvPr userDrawn="1"/>
        </p:nvGrpSpPr>
        <p:grpSpPr>
          <a:xfrm>
            <a:off x="9230527" y="-4"/>
            <a:ext cx="5371397" cy="3440622"/>
            <a:chOff x="9230518" y="4790766"/>
            <a:chExt cx="5371397" cy="4587497"/>
          </a:xfrm>
        </p:grpSpPr>
        <p:grpSp>
          <p:nvGrpSpPr>
            <p:cNvPr id="67" name="Group 66">
              <a:extLst>
                <a:ext uri="{FF2B5EF4-FFF2-40B4-BE49-F238E27FC236}">
                  <a16:creationId xmlns:a16="http://schemas.microsoft.com/office/drawing/2014/main" id="{406DA583-EA87-44BC-9D69-93471519C623}"/>
                </a:ext>
              </a:extLst>
            </p:cNvPr>
            <p:cNvGrpSpPr/>
            <p:nvPr userDrawn="1"/>
          </p:nvGrpSpPr>
          <p:grpSpPr>
            <a:xfrm>
              <a:off x="9230518" y="4790766"/>
              <a:ext cx="3760880" cy="4587497"/>
              <a:chOff x="838198" y="1150069"/>
              <a:chExt cx="3507559" cy="4587497"/>
            </a:xfrm>
          </p:grpSpPr>
          <p:sp>
            <p:nvSpPr>
              <p:cNvPr id="69" name="Rectangle 68">
                <a:extLst>
                  <a:ext uri="{FF2B5EF4-FFF2-40B4-BE49-F238E27FC236}">
                    <a16:creationId xmlns:a16="http://schemas.microsoft.com/office/drawing/2014/main" id="{3E6F0075-0A1A-4A92-8041-95D9783D1B6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0" name="TextBox 69">
                <a:extLst>
                  <a:ext uri="{FF2B5EF4-FFF2-40B4-BE49-F238E27FC236}">
                    <a16:creationId xmlns:a16="http://schemas.microsoft.com/office/drawing/2014/main" id="{61C63D8B-5E9B-4F57-8774-3CFA0EB25E2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71" name="Rectangle 70">
                <a:extLst>
                  <a:ext uri="{FF2B5EF4-FFF2-40B4-BE49-F238E27FC236}">
                    <a16:creationId xmlns:a16="http://schemas.microsoft.com/office/drawing/2014/main" id="{A62D69FE-31F1-4CD6-8099-A813132F97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2" name="TextBox 71">
                <a:extLst>
                  <a:ext uri="{FF2B5EF4-FFF2-40B4-BE49-F238E27FC236}">
                    <a16:creationId xmlns:a16="http://schemas.microsoft.com/office/drawing/2014/main" id="{A128C718-3A7B-4B97-900F-16EBC6297B6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3" name="TextBox 72">
                <a:extLst>
                  <a:ext uri="{FF2B5EF4-FFF2-40B4-BE49-F238E27FC236}">
                    <a16:creationId xmlns:a16="http://schemas.microsoft.com/office/drawing/2014/main" id="{1795B1D5-2F3F-469E-8B4C-8E08303EF07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4" name="TextBox 73">
                <a:extLst>
                  <a:ext uri="{FF2B5EF4-FFF2-40B4-BE49-F238E27FC236}">
                    <a16:creationId xmlns:a16="http://schemas.microsoft.com/office/drawing/2014/main" id="{47BC9498-5D31-4714-B9CD-36D2AE2FE92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5" name="TextBox 74">
                <a:extLst>
                  <a:ext uri="{FF2B5EF4-FFF2-40B4-BE49-F238E27FC236}">
                    <a16:creationId xmlns:a16="http://schemas.microsoft.com/office/drawing/2014/main" id="{BDD766C6-50E2-48DB-864E-CEA3E388955A}"/>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6" name="TextBox 75">
                <a:extLst>
                  <a:ext uri="{FF2B5EF4-FFF2-40B4-BE49-F238E27FC236}">
                    <a16:creationId xmlns:a16="http://schemas.microsoft.com/office/drawing/2014/main" id="{8EDD374E-9314-4D86-9E59-843382566FE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8" name="Picture 67">
              <a:extLst>
                <a:ext uri="{FF2B5EF4-FFF2-40B4-BE49-F238E27FC236}">
                  <a16:creationId xmlns:a16="http://schemas.microsoft.com/office/drawing/2014/main" id="{95B3899D-A984-461B-95F1-154C208752DC}"/>
                </a:ext>
              </a:extLst>
            </p:cNvPr>
            <p:cNvPicPr>
              <a:picLocks noChangeAspect="1"/>
            </p:cNvPicPr>
            <p:nvPr userDrawn="1"/>
          </p:nvPicPr>
          <p:blipFill>
            <a:blip r:embed="rId4"/>
            <a:stretch>
              <a:fillRect/>
            </a:stretch>
          </p:blipFill>
          <p:spPr>
            <a:xfrm>
              <a:off x="13077915" y="7224519"/>
              <a:ext cx="1524000" cy="2038350"/>
            </a:xfrm>
            <a:prstGeom prst="rect">
              <a:avLst/>
            </a:prstGeom>
          </p:spPr>
        </p:pic>
      </p:grpSp>
      <p:grpSp>
        <p:nvGrpSpPr>
          <p:cNvPr id="39" name="Group 38">
            <a:extLst>
              <a:ext uri="{FF2B5EF4-FFF2-40B4-BE49-F238E27FC236}">
                <a16:creationId xmlns:a16="http://schemas.microsoft.com/office/drawing/2014/main" id="{7DA49422-E419-4E4B-9F1A-0ABF4CB36E75}"/>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A2959CFD-85D0-440A-93B0-A13D7615A6F8}"/>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1" name="TextBox 40">
              <a:extLst>
                <a:ext uri="{FF2B5EF4-FFF2-40B4-BE49-F238E27FC236}">
                  <a16:creationId xmlns:a16="http://schemas.microsoft.com/office/drawing/2014/main" id="{B0A8FF62-3144-46BC-B6B5-5948B0E5D766}"/>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2" name="Rectangle 41">
              <a:extLst>
                <a:ext uri="{FF2B5EF4-FFF2-40B4-BE49-F238E27FC236}">
                  <a16:creationId xmlns:a16="http://schemas.microsoft.com/office/drawing/2014/main" id="{EE6C022A-0ED4-41E1-8622-00EBC1DFAC4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4" name="TextBox 43">
              <a:extLst>
                <a:ext uri="{FF2B5EF4-FFF2-40B4-BE49-F238E27FC236}">
                  <a16:creationId xmlns:a16="http://schemas.microsoft.com/office/drawing/2014/main" id="{2240B6D2-6B8C-4EE6-80EA-06520ADCCDF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962203D8-E17D-4361-812B-02D65097929D}"/>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0D6AFEBA-59B2-4FD3-8775-6F3C249C35A8}"/>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134F4F09-5016-41EF-A018-E56CD52EF205}"/>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70F3D8D4-A094-40E9-A4CC-402163EEDCE0}"/>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585CC50D-D818-44CA-A3CE-A43085B3EF4E}"/>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50CC4FDA-8DB3-47A4-9C8C-6BCEEECEB1F2}"/>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51" name="Rectangle 50">
              <a:extLst>
                <a:ext uri="{FF2B5EF4-FFF2-40B4-BE49-F238E27FC236}">
                  <a16:creationId xmlns:a16="http://schemas.microsoft.com/office/drawing/2014/main" id="{FE1D116E-093E-44E1-909D-7A0F7161BC4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340322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9FB8549-CAFD-47D2-893C-23925869A027}"/>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5" name="Graphic 4">
            <a:extLst>
              <a:ext uri="{FF2B5EF4-FFF2-40B4-BE49-F238E27FC236}">
                <a16:creationId xmlns:a16="http://schemas.microsoft.com/office/drawing/2014/main" id="{CEBA7120-2737-4775-869A-F7861AAF59B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8450" y="1544599"/>
            <a:ext cx="6673850" cy="2382902"/>
          </a:xfrm>
          <a:prstGeom prst="rect">
            <a:avLst/>
          </a:prstGeom>
        </p:spPr>
      </p:pic>
      <p:sp>
        <p:nvSpPr>
          <p:cNvPr id="2" name="Title 1">
            <a:extLst>
              <a:ext uri="{FF2B5EF4-FFF2-40B4-BE49-F238E27FC236}">
                <a16:creationId xmlns:a16="http://schemas.microsoft.com/office/drawing/2014/main" id="{15CEBDD3-57CF-4B63-8F6D-6614E2D1D698}"/>
              </a:ext>
            </a:extLst>
          </p:cNvPr>
          <p:cNvSpPr>
            <a:spLocks noGrp="1"/>
          </p:cNvSpPr>
          <p:nvPr>
            <p:ph type="title" hasCustomPrompt="1"/>
          </p:nvPr>
        </p:nvSpPr>
        <p:spPr>
          <a:xfrm>
            <a:off x="260350" y="205982"/>
            <a:ext cx="7054850" cy="93702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89385108-83D8-4C94-A8E0-A58F40EB76F0}"/>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9" name="Text Placeholder 8">
            <a:extLst>
              <a:ext uri="{FF2B5EF4-FFF2-40B4-BE49-F238E27FC236}">
                <a16:creationId xmlns:a16="http://schemas.microsoft.com/office/drawing/2014/main" id="{AE0858C5-2FF3-4953-A411-7223984B990C}"/>
              </a:ext>
            </a:extLst>
          </p:cNvPr>
          <p:cNvSpPr>
            <a:spLocks noGrp="1"/>
          </p:cNvSpPr>
          <p:nvPr>
            <p:ph type="body" sz="quarter" idx="12" hasCustomPrompt="1"/>
          </p:nvPr>
        </p:nvSpPr>
        <p:spPr>
          <a:xfrm>
            <a:off x="9400104" y="-4420"/>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FE25D3D6-734A-4FAF-B364-52CC39E74284}"/>
              </a:ext>
            </a:extLst>
          </p:cNvPr>
          <p:cNvSpPr>
            <a:spLocks noGrp="1"/>
          </p:cNvSpPr>
          <p:nvPr>
            <p:ph type="body" sz="quarter" idx="13" hasCustomPrompt="1"/>
          </p:nvPr>
        </p:nvSpPr>
        <p:spPr>
          <a:xfrm>
            <a:off x="9400104" y="17655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A5AA04F9-986F-48BC-AD3B-2CEFFC3F46F5}"/>
              </a:ext>
            </a:extLst>
          </p:cNvPr>
          <p:cNvSpPr>
            <a:spLocks noGrp="1"/>
          </p:cNvSpPr>
          <p:nvPr>
            <p:ph type="body" sz="quarter" idx="14" hasCustomPrompt="1"/>
          </p:nvPr>
        </p:nvSpPr>
        <p:spPr>
          <a:xfrm>
            <a:off x="9400104" y="362234"/>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2" name="Text Placeholder 11">
            <a:extLst>
              <a:ext uri="{FF2B5EF4-FFF2-40B4-BE49-F238E27FC236}">
                <a16:creationId xmlns:a16="http://schemas.microsoft.com/office/drawing/2014/main" id="{930A5DD8-CF4A-4988-8A0C-FBDE39B70FB1}"/>
              </a:ext>
            </a:extLst>
          </p:cNvPr>
          <p:cNvSpPr>
            <a:spLocks noGrp="1"/>
          </p:cNvSpPr>
          <p:nvPr>
            <p:ph type="body" sz="quarter" idx="15" hasCustomPrompt="1"/>
          </p:nvPr>
        </p:nvSpPr>
        <p:spPr>
          <a:xfrm>
            <a:off x="9400104" y="55172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3" name="Text Placeholder 12">
            <a:extLst>
              <a:ext uri="{FF2B5EF4-FFF2-40B4-BE49-F238E27FC236}">
                <a16:creationId xmlns:a16="http://schemas.microsoft.com/office/drawing/2014/main" id="{FA3DB03E-3411-4B4A-9DCC-F5B36501872D}"/>
              </a:ext>
            </a:extLst>
          </p:cNvPr>
          <p:cNvSpPr>
            <a:spLocks noGrp="1"/>
          </p:cNvSpPr>
          <p:nvPr>
            <p:ph type="body" sz="quarter" idx="16" hasCustomPrompt="1"/>
          </p:nvPr>
        </p:nvSpPr>
        <p:spPr>
          <a:xfrm>
            <a:off x="9400104" y="74121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Text Placeholder 13">
            <a:extLst>
              <a:ext uri="{FF2B5EF4-FFF2-40B4-BE49-F238E27FC236}">
                <a16:creationId xmlns:a16="http://schemas.microsoft.com/office/drawing/2014/main" id="{02E04C63-8675-4774-B6C9-5E249170908A}"/>
              </a:ext>
            </a:extLst>
          </p:cNvPr>
          <p:cNvSpPr>
            <a:spLocks noGrp="1"/>
          </p:cNvSpPr>
          <p:nvPr>
            <p:ph type="body" sz="quarter" idx="17" hasCustomPrompt="1"/>
          </p:nvPr>
        </p:nvSpPr>
        <p:spPr>
          <a:xfrm>
            <a:off x="9400104" y="93070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5" name="Text Placeholder 14">
            <a:extLst>
              <a:ext uri="{FF2B5EF4-FFF2-40B4-BE49-F238E27FC236}">
                <a16:creationId xmlns:a16="http://schemas.microsoft.com/office/drawing/2014/main" id="{5A303710-22B0-4142-968D-7320954775F4}"/>
              </a:ext>
            </a:extLst>
          </p:cNvPr>
          <p:cNvSpPr>
            <a:spLocks noGrp="1"/>
          </p:cNvSpPr>
          <p:nvPr>
            <p:ph type="body" sz="quarter" idx="18" hasCustomPrompt="1"/>
          </p:nvPr>
        </p:nvSpPr>
        <p:spPr>
          <a:xfrm>
            <a:off x="9400104" y="112019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6" name="Text Placeholder 15">
            <a:extLst>
              <a:ext uri="{FF2B5EF4-FFF2-40B4-BE49-F238E27FC236}">
                <a16:creationId xmlns:a16="http://schemas.microsoft.com/office/drawing/2014/main" id="{8302A7A6-28D6-4BD7-BA46-89DD1DCEFBE0}"/>
              </a:ext>
            </a:extLst>
          </p:cNvPr>
          <p:cNvSpPr>
            <a:spLocks noGrp="1"/>
          </p:cNvSpPr>
          <p:nvPr>
            <p:ph type="body" sz="quarter" idx="19" hasCustomPrompt="1"/>
          </p:nvPr>
        </p:nvSpPr>
        <p:spPr>
          <a:xfrm>
            <a:off x="9400104" y="1309688"/>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34C2C096-D038-4648-9DFA-DEF1B0BA5B68}"/>
              </a:ext>
            </a:extLst>
          </p:cNvPr>
          <p:cNvSpPr>
            <a:spLocks noGrp="1"/>
          </p:cNvSpPr>
          <p:nvPr>
            <p:ph type="body" sz="quarter" idx="20" hasCustomPrompt="1"/>
          </p:nvPr>
        </p:nvSpPr>
        <p:spPr>
          <a:xfrm>
            <a:off x="9400104" y="1499177"/>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8" name="Text Placeholder 17">
            <a:extLst>
              <a:ext uri="{FF2B5EF4-FFF2-40B4-BE49-F238E27FC236}">
                <a16:creationId xmlns:a16="http://schemas.microsoft.com/office/drawing/2014/main" id="{2DCE1D34-0BD4-45E3-B7D8-2C576B61CBAC}"/>
              </a:ext>
            </a:extLst>
          </p:cNvPr>
          <p:cNvSpPr>
            <a:spLocks noGrp="1"/>
          </p:cNvSpPr>
          <p:nvPr>
            <p:ph type="body" sz="quarter" idx="21" hasCustomPrompt="1"/>
          </p:nvPr>
        </p:nvSpPr>
        <p:spPr>
          <a:xfrm>
            <a:off x="9400104" y="1688669"/>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9" name="Text Placeholder 36">
            <a:extLst>
              <a:ext uri="{FF2B5EF4-FFF2-40B4-BE49-F238E27FC236}">
                <a16:creationId xmlns:a16="http://schemas.microsoft.com/office/drawing/2014/main" id="{06AD0ECF-9A1E-4EBD-BE5E-0CD4F6D43857}"/>
              </a:ext>
            </a:extLst>
          </p:cNvPr>
          <p:cNvSpPr>
            <a:spLocks noGrp="1"/>
          </p:cNvSpPr>
          <p:nvPr>
            <p:ph type="body" sz="quarter" idx="27" hasCustomPrompt="1"/>
          </p:nvPr>
        </p:nvSpPr>
        <p:spPr>
          <a:xfrm>
            <a:off x="260353" y="4149911"/>
            <a:ext cx="6203951" cy="645931"/>
          </a:xfrm>
        </p:spPr>
        <p:txBody>
          <a:bodyPr/>
          <a:lstStyle>
            <a:lvl1pPr>
              <a:defRPr sz="16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0" name="Text Placeholder 14">
            <a:extLst>
              <a:ext uri="{FF2B5EF4-FFF2-40B4-BE49-F238E27FC236}">
                <a16:creationId xmlns:a16="http://schemas.microsoft.com/office/drawing/2014/main" id="{7A2C2162-FE2D-4CD1-A203-AC0B20A2DED6}"/>
              </a:ext>
            </a:extLst>
          </p:cNvPr>
          <p:cNvSpPr>
            <a:spLocks noGrp="1"/>
          </p:cNvSpPr>
          <p:nvPr>
            <p:ph type="body" sz="quarter" idx="26" hasCustomPrompt="1"/>
          </p:nvPr>
        </p:nvSpPr>
        <p:spPr>
          <a:xfrm rot="16200000" flipH="1">
            <a:off x="7963200" y="569563"/>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4" name="Text Placeholder 23">
            <a:extLst>
              <a:ext uri="{FF2B5EF4-FFF2-40B4-BE49-F238E27FC236}">
                <a16:creationId xmlns:a16="http://schemas.microsoft.com/office/drawing/2014/main" id="{7E3E3F8A-9C0F-4AA1-8437-E5DE8890209E}"/>
              </a:ext>
            </a:extLst>
          </p:cNvPr>
          <p:cNvSpPr>
            <a:spLocks noGrp="1"/>
          </p:cNvSpPr>
          <p:nvPr>
            <p:ph type="body" sz="quarter" idx="28" hasCustomPrompt="1"/>
          </p:nvPr>
        </p:nvSpPr>
        <p:spPr>
          <a:xfrm>
            <a:off x="6705927" y="14388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5" name="Text Placeholder 14">
            <a:extLst>
              <a:ext uri="{FF2B5EF4-FFF2-40B4-BE49-F238E27FC236}">
                <a16:creationId xmlns:a16="http://schemas.microsoft.com/office/drawing/2014/main" id="{D2654BFC-41B1-4E34-A8F6-70B012A25467}"/>
              </a:ext>
            </a:extLst>
          </p:cNvPr>
          <p:cNvSpPr>
            <a:spLocks noGrp="1"/>
          </p:cNvSpPr>
          <p:nvPr>
            <p:ph type="body" sz="quarter" idx="29" hasCustomPrompt="1"/>
          </p:nvPr>
        </p:nvSpPr>
        <p:spPr>
          <a:xfrm rot="16200000" flipH="1">
            <a:off x="7963200" y="1045664"/>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6" name="Text Placeholder 23">
            <a:extLst>
              <a:ext uri="{FF2B5EF4-FFF2-40B4-BE49-F238E27FC236}">
                <a16:creationId xmlns:a16="http://schemas.microsoft.com/office/drawing/2014/main" id="{C87A0EFF-6275-4928-A6CB-2970CA0A67ED}"/>
              </a:ext>
            </a:extLst>
          </p:cNvPr>
          <p:cNvSpPr>
            <a:spLocks noGrp="1"/>
          </p:cNvSpPr>
          <p:nvPr>
            <p:ph type="body" sz="quarter" idx="30" hasCustomPrompt="1"/>
          </p:nvPr>
        </p:nvSpPr>
        <p:spPr>
          <a:xfrm>
            <a:off x="6705927" y="19149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7" name="Text Placeholder 14">
            <a:extLst>
              <a:ext uri="{FF2B5EF4-FFF2-40B4-BE49-F238E27FC236}">
                <a16:creationId xmlns:a16="http://schemas.microsoft.com/office/drawing/2014/main" id="{15348198-BCF5-4EE3-ACEC-E5F4056C7783}"/>
              </a:ext>
            </a:extLst>
          </p:cNvPr>
          <p:cNvSpPr>
            <a:spLocks noGrp="1"/>
          </p:cNvSpPr>
          <p:nvPr>
            <p:ph type="body" sz="quarter" idx="31" hasCustomPrompt="1"/>
          </p:nvPr>
        </p:nvSpPr>
        <p:spPr>
          <a:xfrm rot="16200000" flipH="1">
            <a:off x="7963200" y="1521765"/>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8" name="Text Placeholder 23">
            <a:extLst>
              <a:ext uri="{FF2B5EF4-FFF2-40B4-BE49-F238E27FC236}">
                <a16:creationId xmlns:a16="http://schemas.microsoft.com/office/drawing/2014/main" id="{BF66DB1A-1E30-4CBC-B2CC-CBD64B984DAD}"/>
              </a:ext>
            </a:extLst>
          </p:cNvPr>
          <p:cNvSpPr>
            <a:spLocks noGrp="1"/>
          </p:cNvSpPr>
          <p:nvPr>
            <p:ph type="body" sz="quarter" idx="32" hasCustomPrompt="1"/>
          </p:nvPr>
        </p:nvSpPr>
        <p:spPr>
          <a:xfrm>
            <a:off x="6705927" y="2391071"/>
            <a:ext cx="1552257" cy="300693"/>
          </a:xfrm>
        </p:spPr>
        <p:txBody>
          <a:bodyPr anchor="b"/>
          <a:lstStyle>
            <a:lvl1pPr>
              <a:defRPr sz="2200" b="1">
                <a:solidFill>
                  <a:schemeClr val="accent1"/>
                </a:solidFill>
              </a:defRPr>
            </a:lvl1pPr>
          </a:lstStyle>
          <a:p>
            <a:pPr lvl="0"/>
            <a:r>
              <a:rPr lang="en-US" dirty="0"/>
              <a:t>xxx</a:t>
            </a:r>
            <a:endParaRPr lang="en-GB" dirty="0"/>
          </a:p>
        </p:txBody>
      </p:sp>
      <p:pic>
        <p:nvPicPr>
          <p:cNvPr id="31" name="Picture 30">
            <a:extLst>
              <a:ext uri="{FF2B5EF4-FFF2-40B4-BE49-F238E27FC236}">
                <a16:creationId xmlns:a16="http://schemas.microsoft.com/office/drawing/2014/main" id="{C8D89ADA-16C4-450E-A636-A71905438D0C}"/>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7" name="Text Placeholder 6">
            <a:extLst>
              <a:ext uri="{FF2B5EF4-FFF2-40B4-BE49-F238E27FC236}">
                <a16:creationId xmlns:a16="http://schemas.microsoft.com/office/drawing/2014/main" id="{007BD16A-0DDD-480C-B5AB-8461946223E3}"/>
              </a:ext>
            </a:extLst>
          </p:cNvPr>
          <p:cNvSpPr>
            <a:spLocks noGrp="1"/>
          </p:cNvSpPr>
          <p:nvPr>
            <p:ph type="body" sz="quarter" idx="33" hasCustomPrompt="1"/>
          </p:nvPr>
        </p:nvSpPr>
        <p:spPr>
          <a:xfrm>
            <a:off x="6720687" y="1791984"/>
            <a:ext cx="1711325" cy="201256"/>
          </a:xfrm>
        </p:spPr>
        <p:txBody>
          <a:bodyPr anchor="b"/>
          <a:lstStyle>
            <a:lvl1pPr>
              <a:defRPr sz="1400"/>
            </a:lvl1pPr>
          </a:lstStyle>
          <a:p>
            <a:pPr lvl="0"/>
            <a:r>
              <a:rPr lang="en-US" dirty="0"/>
              <a:t>Enter text here </a:t>
            </a:r>
            <a:endParaRPr lang="en-GB" dirty="0"/>
          </a:p>
        </p:txBody>
      </p:sp>
      <p:sp>
        <p:nvSpPr>
          <p:cNvPr id="32" name="Text Placeholder 6">
            <a:extLst>
              <a:ext uri="{FF2B5EF4-FFF2-40B4-BE49-F238E27FC236}">
                <a16:creationId xmlns:a16="http://schemas.microsoft.com/office/drawing/2014/main" id="{8F316A43-B237-4110-9662-18CE04C2DC18}"/>
              </a:ext>
            </a:extLst>
          </p:cNvPr>
          <p:cNvSpPr>
            <a:spLocks noGrp="1"/>
          </p:cNvSpPr>
          <p:nvPr>
            <p:ph type="body" sz="quarter" idx="34" hasCustomPrompt="1"/>
          </p:nvPr>
        </p:nvSpPr>
        <p:spPr>
          <a:xfrm>
            <a:off x="6720687" y="2262363"/>
            <a:ext cx="1711325" cy="201256"/>
          </a:xfrm>
        </p:spPr>
        <p:txBody>
          <a:bodyPr anchor="b"/>
          <a:lstStyle>
            <a:lvl1pPr>
              <a:defRPr sz="1400"/>
            </a:lvl1pPr>
          </a:lstStyle>
          <a:p>
            <a:pPr lvl="0"/>
            <a:r>
              <a:rPr lang="en-US" dirty="0"/>
              <a:t>Enter text here </a:t>
            </a:r>
            <a:endParaRPr lang="en-GB" dirty="0"/>
          </a:p>
        </p:txBody>
      </p:sp>
      <p:sp>
        <p:nvSpPr>
          <p:cNvPr id="33" name="Text Placeholder 6">
            <a:extLst>
              <a:ext uri="{FF2B5EF4-FFF2-40B4-BE49-F238E27FC236}">
                <a16:creationId xmlns:a16="http://schemas.microsoft.com/office/drawing/2014/main" id="{EF091ADD-A6FA-436B-829F-351102CFF840}"/>
              </a:ext>
            </a:extLst>
          </p:cNvPr>
          <p:cNvSpPr>
            <a:spLocks noGrp="1"/>
          </p:cNvSpPr>
          <p:nvPr>
            <p:ph type="body" sz="quarter" idx="35" hasCustomPrompt="1"/>
          </p:nvPr>
        </p:nvSpPr>
        <p:spPr>
          <a:xfrm>
            <a:off x="6720687" y="1321602"/>
            <a:ext cx="1711325" cy="201256"/>
          </a:xfrm>
        </p:spPr>
        <p:txBody>
          <a:bodyPr anchor="b"/>
          <a:lstStyle>
            <a:lvl1pPr>
              <a:defRPr sz="1400"/>
            </a:lvl1pPr>
          </a:lstStyle>
          <a:p>
            <a:pPr lvl="0"/>
            <a:r>
              <a:rPr lang="en-US" dirty="0"/>
              <a:t>Enter text here </a:t>
            </a:r>
            <a:endParaRPr lang="en-GB" dirty="0"/>
          </a:p>
        </p:txBody>
      </p:sp>
      <p:sp>
        <p:nvSpPr>
          <p:cNvPr id="59" name="Text Placeholder 58">
            <a:extLst>
              <a:ext uri="{FF2B5EF4-FFF2-40B4-BE49-F238E27FC236}">
                <a16:creationId xmlns:a16="http://schemas.microsoft.com/office/drawing/2014/main" id="{0D252891-E28E-482A-B471-0F2AAF933445}"/>
              </a:ext>
            </a:extLst>
          </p:cNvPr>
          <p:cNvSpPr>
            <a:spLocks noGrp="1"/>
          </p:cNvSpPr>
          <p:nvPr>
            <p:ph type="body" sz="quarter" idx="37" hasCustomPrompt="1"/>
          </p:nvPr>
        </p:nvSpPr>
        <p:spPr>
          <a:xfrm>
            <a:off x="0" y="1203273"/>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48" name="Group 47">
            <a:extLst>
              <a:ext uri="{FF2B5EF4-FFF2-40B4-BE49-F238E27FC236}">
                <a16:creationId xmlns:a16="http://schemas.microsoft.com/office/drawing/2014/main" id="{957000A6-870B-47D4-A5E6-8F706043C442}"/>
              </a:ext>
            </a:extLst>
          </p:cNvPr>
          <p:cNvGrpSpPr/>
          <p:nvPr userDrawn="1"/>
        </p:nvGrpSpPr>
        <p:grpSpPr>
          <a:xfrm>
            <a:off x="-3832860" y="2"/>
            <a:ext cx="3760880" cy="3818751"/>
            <a:chOff x="-3832860" y="0"/>
            <a:chExt cx="3760880" cy="5091665"/>
          </a:xfrm>
        </p:grpSpPr>
        <p:sp>
          <p:nvSpPr>
            <p:cNvPr id="49" name="Rectangle 48">
              <a:extLst>
                <a:ext uri="{FF2B5EF4-FFF2-40B4-BE49-F238E27FC236}">
                  <a16:creationId xmlns:a16="http://schemas.microsoft.com/office/drawing/2014/main" id="{02664974-F529-4409-9881-28FFC25D9258}"/>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0" name="TextBox 49">
              <a:extLst>
                <a:ext uri="{FF2B5EF4-FFF2-40B4-BE49-F238E27FC236}">
                  <a16:creationId xmlns:a16="http://schemas.microsoft.com/office/drawing/2014/main" id="{C445A1EE-2B7C-44C8-BAA9-6EFCC7E4CC0D}"/>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51" name="Rectangle 50">
              <a:extLst>
                <a:ext uri="{FF2B5EF4-FFF2-40B4-BE49-F238E27FC236}">
                  <a16:creationId xmlns:a16="http://schemas.microsoft.com/office/drawing/2014/main" id="{F49D6F9D-A3AD-4D2C-BCB0-A835319C378E}"/>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2" name="TextBox 51">
              <a:extLst>
                <a:ext uri="{FF2B5EF4-FFF2-40B4-BE49-F238E27FC236}">
                  <a16:creationId xmlns:a16="http://schemas.microsoft.com/office/drawing/2014/main" id="{948F5322-358E-4BEA-9D2A-5534A68F1E81}"/>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3" name="TextBox 52">
              <a:extLst>
                <a:ext uri="{FF2B5EF4-FFF2-40B4-BE49-F238E27FC236}">
                  <a16:creationId xmlns:a16="http://schemas.microsoft.com/office/drawing/2014/main" id="{F6E108D7-59D9-465A-B560-17A595FA8A4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4" name="TextBox 53">
              <a:extLst>
                <a:ext uri="{FF2B5EF4-FFF2-40B4-BE49-F238E27FC236}">
                  <a16:creationId xmlns:a16="http://schemas.microsoft.com/office/drawing/2014/main" id="{B900D98E-CE08-4CD5-83F9-961EE47DB2C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5" name="TextBox 54">
              <a:extLst>
                <a:ext uri="{FF2B5EF4-FFF2-40B4-BE49-F238E27FC236}">
                  <a16:creationId xmlns:a16="http://schemas.microsoft.com/office/drawing/2014/main" id="{DB3FBB30-162F-4AA6-A20C-7ACFB3E8A50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6" name="TextBox 55">
              <a:extLst>
                <a:ext uri="{FF2B5EF4-FFF2-40B4-BE49-F238E27FC236}">
                  <a16:creationId xmlns:a16="http://schemas.microsoft.com/office/drawing/2014/main" id="{A2FDC017-C702-41A9-B1B1-D4EB5E27A18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7" name="TextBox 56">
              <a:extLst>
                <a:ext uri="{FF2B5EF4-FFF2-40B4-BE49-F238E27FC236}">
                  <a16:creationId xmlns:a16="http://schemas.microsoft.com/office/drawing/2014/main" id="{4D267A7E-87FA-4083-AED0-7AB917E3AFC5}"/>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8" name="Rectangle 57">
              <a:extLst>
                <a:ext uri="{FF2B5EF4-FFF2-40B4-BE49-F238E27FC236}">
                  <a16:creationId xmlns:a16="http://schemas.microsoft.com/office/drawing/2014/main" id="{CFF4E5DD-2B70-4EF4-8FEA-8A66BA873BA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60" name="Rectangle 59">
              <a:extLst>
                <a:ext uri="{FF2B5EF4-FFF2-40B4-BE49-F238E27FC236}">
                  <a16:creationId xmlns:a16="http://schemas.microsoft.com/office/drawing/2014/main" id="{7BAAFDC3-CB0C-4851-A545-4E6B9848E4F8}"/>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2766988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857F-0F3F-446A-A8E0-DEAC68B6F946}"/>
              </a:ext>
            </a:extLst>
          </p:cNvPr>
          <p:cNvSpPr>
            <a:spLocks noGrp="1"/>
          </p:cNvSpPr>
          <p:nvPr>
            <p:ph type="title" hasCustomPrompt="1"/>
          </p:nvPr>
        </p:nvSpPr>
        <p:spPr>
          <a:xfrm>
            <a:off x="260350" y="205982"/>
            <a:ext cx="7054850" cy="34647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7CA2A6CB-677B-4CF9-9079-474B9D6A9529}"/>
              </a:ext>
            </a:extLst>
          </p:cNvPr>
          <p:cNvSpPr>
            <a:spLocks noGrp="1"/>
          </p:cNvSpPr>
          <p:nvPr>
            <p:ph type="ftr" sz="quarter" idx="11"/>
          </p:nvPr>
        </p:nvSpPr>
        <p:spPr/>
        <p:txBody>
          <a:bodyPr/>
          <a:lstStyle/>
          <a:p>
            <a:endParaRPr lang="en-GB" dirty="0"/>
          </a:p>
        </p:txBody>
      </p:sp>
      <p:sp>
        <p:nvSpPr>
          <p:cNvPr id="7" name="Text Placeholder 6">
            <a:extLst>
              <a:ext uri="{FF2B5EF4-FFF2-40B4-BE49-F238E27FC236}">
                <a16:creationId xmlns:a16="http://schemas.microsoft.com/office/drawing/2014/main" id="{224D60CB-66B1-43DB-BA3B-EADE0CF4300F}"/>
              </a:ext>
            </a:extLst>
          </p:cNvPr>
          <p:cNvSpPr>
            <a:spLocks noGrp="1"/>
          </p:cNvSpPr>
          <p:nvPr>
            <p:ph type="body" sz="quarter" idx="27" hasCustomPrompt="1"/>
          </p:nvPr>
        </p:nvSpPr>
        <p:spPr>
          <a:xfrm>
            <a:off x="260349" y="739382"/>
            <a:ext cx="7054850" cy="335669"/>
          </a:xfrm>
        </p:spPr>
        <p:txBody>
          <a:bodyPr/>
          <a:lstStyle>
            <a:lvl1pPr>
              <a:defRPr sz="2400" b="1">
                <a:solidFill>
                  <a:schemeClr val="accent1"/>
                </a:solidFill>
                <a:latin typeface="+mj-lt"/>
              </a:defRPr>
            </a:lvl1pPr>
          </a:lstStyle>
          <a:p>
            <a:pPr lvl="0"/>
            <a:r>
              <a:rPr lang="en-US" dirty="0"/>
              <a:t>Enter subtitle here </a:t>
            </a:r>
            <a:endParaRPr lang="en-GB" dirty="0"/>
          </a:p>
        </p:txBody>
      </p:sp>
      <p:pic>
        <p:nvPicPr>
          <p:cNvPr id="8" name="Picture 7">
            <a:extLst>
              <a:ext uri="{FF2B5EF4-FFF2-40B4-BE49-F238E27FC236}">
                <a16:creationId xmlns:a16="http://schemas.microsoft.com/office/drawing/2014/main" id="{826B14F6-7246-45F9-B310-AF021C24B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sp>
        <p:nvSpPr>
          <p:cNvPr id="9" name="Text Placeholder 8">
            <a:extLst>
              <a:ext uri="{FF2B5EF4-FFF2-40B4-BE49-F238E27FC236}">
                <a16:creationId xmlns:a16="http://schemas.microsoft.com/office/drawing/2014/main" id="{F5229FDF-8CE0-4A49-B535-10B3CB1DA43A}"/>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Tree>
    <p:extLst>
      <p:ext uri="{BB962C8B-B14F-4D97-AF65-F5344CB8AC3E}">
        <p14:creationId xmlns:p14="http://schemas.microsoft.com/office/powerpoint/2010/main" val="448720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FF3A5E90-EB65-477D-9155-DBC8C03E5146}"/>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7" name="Text Placeholder 26">
            <a:extLst>
              <a:ext uri="{FF2B5EF4-FFF2-40B4-BE49-F238E27FC236}">
                <a16:creationId xmlns:a16="http://schemas.microsoft.com/office/drawing/2014/main" id="{14432FC1-28D3-46A3-9CC7-C2A48A1A58E6}"/>
              </a:ext>
            </a:extLst>
          </p:cNvPr>
          <p:cNvSpPr>
            <a:spLocks noGrp="1"/>
          </p:cNvSpPr>
          <p:nvPr>
            <p:ph type="body" sz="quarter" idx="20" hasCustomPrompt="1"/>
          </p:nvPr>
        </p:nvSpPr>
        <p:spPr>
          <a:xfrm>
            <a:off x="260349" y="1041853"/>
            <a:ext cx="5353049" cy="216584"/>
          </a:xfrm>
        </p:spPr>
        <p:txBody>
          <a:bodyPr anchor="ctr"/>
          <a:lstStyle>
            <a:lvl1pPr>
              <a:defRPr sz="1600"/>
            </a:lvl1pPr>
          </a:lstStyle>
          <a:p>
            <a:pPr lvl="0"/>
            <a:r>
              <a:rPr lang="en-US" dirty="0"/>
              <a:t>Enter text here</a:t>
            </a:r>
            <a:endParaRPr lang="en-GB" dirty="0"/>
          </a:p>
        </p:txBody>
      </p:sp>
      <p:sp>
        <p:nvSpPr>
          <p:cNvPr id="28" name="Text Placeholder 26">
            <a:extLst>
              <a:ext uri="{FF2B5EF4-FFF2-40B4-BE49-F238E27FC236}">
                <a16:creationId xmlns:a16="http://schemas.microsoft.com/office/drawing/2014/main" id="{B18FAA68-7C99-42AB-9CA9-28D864D6F835}"/>
              </a:ext>
            </a:extLst>
          </p:cNvPr>
          <p:cNvSpPr>
            <a:spLocks noGrp="1"/>
          </p:cNvSpPr>
          <p:nvPr>
            <p:ph type="body" sz="quarter" idx="21" hasCustomPrompt="1"/>
          </p:nvPr>
        </p:nvSpPr>
        <p:spPr>
          <a:xfrm>
            <a:off x="260349" y="1552278"/>
            <a:ext cx="5353049" cy="216584"/>
          </a:xfrm>
        </p:spPr>
        <p:txBody>
          <a:bodyPr anchor="ctr"/>
          <a:lstStyle>
            <a:lvl1pPr>
              <a:defRPr sz="1600"/>
            </a:lvl1pPr>
          </a:lstStyle>
          <a:p>
            <a:pPr lvl="0"/>
            <a:r>
              <a:rPr lang="en-US" dirty="0"/>
              <a:t>Enter text here</a:t>
            </a:r>
            <a:endParaRPr lang="en-GB" dirty="0"/>
          </a:p>
        </p:txBody>
      </p:sp>
      <p:sp>
        <p:nvSpPr>
          <p:cNvPr id="29" name="Text Placeholder 26">
            <a:extLst>
              <a:ext uri="{FF2B5EF4-FFF2-40B4-BE49-F238E27FC236}">
                <a16:creationId xmlns:a16="http://schemas.microsoft.com/office/drawing/2014/main" id="{D11116CC-FC30-462C-BEDC-F5B4DC0D0807}"/>
              </a:ext>
            </a:extLst>
          </p:cNvPr>
          <p:cNvSpPr>
            <a:spLocks noGrp="1"/>
          </p:cNvSpPr>
          <p:nvPr>
            <p:ph type="body" sz="quarter" idx="22" hasCustomPrompt="1"/>
          </p:nvPr>
        </p:nvSpPr>
        <p:spPr>
          <a:xfrm>
            <a:off x="260349" y="2062702"/>
            <a:ext cx="5353049" cy="216584"/>
          </a:xfrm>
        </p:spPr>
        <p:txBody>
          <a:bodyPr anchor="ctr"/>
          <a:lstStyle>
            <a:lvl1pPr>
              <a:defRPr sz="1600"/>
            </a:lvl1pPr>
          </a:lstStyle>
          <a:p>
            <a:pPr lvl="0"/>
            <a:r>
              <a:rPr lang="en-US" dirty="0"/>
              <a:t>Enter text here</a:t>
            </a:r>
            <a:endParaRPr lang="en-GB" dirty="0"/>
          </a:p>
        </p:txBody>
      </p:sp>
      <p:sp>
        <p:nvSpPr>
          <p:cNvPr id="30" name="Text Placeholder 26">
            <a:extLst>
              <a:ext uri="{FF2B5EF4-FFF2-40B4-BE49-F238E27FC236}">
                <a16:creationId xmlns:a16="http://schemas.microsoft.com/office/drawing/2014/main" id="{6DF1B2A3-1AED-4BDB-BC98-7EC81F2FDB6D}"/>
              </a:ext>
            </a:extLst>
          </p:cNvPr>
          <p:cNvSpPr>
            <a:spLocks noGrp="1"/>
          </p:cNvSpPr>
          <p:nvPr>
            <p:ph type="body" sz="quarter" idx="23" hasCustomPrompt="1"/>
          </p:nvPr>
        </p:nvSpPr>
        <p:spPr>
          <a:xfrm>
            <a:off x="260349" y="2573128"/>
            <a:ext cx="5353049" cy="216584"/>
          </a:xfrm>
        </p:spPr>
        <p:txBody>
          <a:bodyPr anchor="ctr"/>
          <a:lstStyle>
            <a:lvl1pPr>
              <a:defRPr sz="1600"/>
            </a:lvl1pPr>
          </a:lstStyle>
          <a:p>
            <a:pPr lvl="0"/>
            <a:r>
              <a:rPr lang="en-US" dirty="0"/>
              <a:t>Enter text here</a:t>
            </a:r>
            <a:endParaRPr lang="en-GB" dirty="0"/>
          </a:p>
        </p:txBody>
      </p:sp>
      <p:sp>
        <p:nvSpPr>
          <p:cNvPr id="33" name="Text Placeholder 26">
            <a:extLst>
              <a:ext uri="{FF2B5EF4-FFF2-40B4-BE49-F238E27FC236}">
                <a16:creationId xmlns:a16="http://schemas.microsoft.com/office/drawing/2014/main" id="{37D187B5-F93C-4F7E-A737-AE1B4FBA4266}"/>
              </a:ext>
            </a:extLst>
          </p:cNvPr>
          <p:cNvSpPr>
            <a:spLocks noGrp="1"/>
          </p:cNvSpPr>
          <p:nvPr>
            <p:ph type="body" sz="quarter" idx="24" hasCustomPrompt="1"/>
          </p:nvPr>
        </p:nvSpPr>
        <p:spPr>
          <a:xfrm>
            <a:off x="260349" y="3083554"/>
            <a:ext cx="5353049" cy="216584"/>
          </a:xfrm>
        </p:spPr>
        <p:txBody>
          <a:bodyPr anchor="ctr"/>
          <a:lstStyle>
            <a:lvl1pPr>
              <a:defRPr sz="1600"/>
            </a:lvl1pPr>
          </a:lstStyle>
          <a:p>
            <a:pPr lvl="0"/>
            <a:r>
              <a:rPr lang="en-US" dirty="0"/>
              <a:t>Enter text here</a:t>
            </a:r>
            <a:endParaRPr lang="en-GB" dirty="0"/>
          </a:p>
        </p:txBody>
      </p:sp>
      <p:sp>
        <p:nvSpPr>
          <p:cNvPr id="34" name="Text Placeholder 26">
            <a:extLst>
              <a:ext uri="{FF2B5EF4-FFF2-40B4-BE49-F238E27FC236}">
                <a16:creationId xmlns:a16="http://schemas.microsoft.com/office/drawing/2014/main" id="{3FB8B078-ACBB-441B-881D-7BB51E1C2FEB}"/>
              </a:ext>
            </a:extLst>
          </p:cNvPr>
          <p:cNvSpPr>
            <a:spLocks noGrp="1"/>
          </p:cNvSpPr>
          <p:nvPr>
            <p:ph type="body" sz="quarter" idx="25" hasCustomPrompt="1"/>
          </p:nvPr>
        </p:nvSpPr>
        <p:spPr>
          <a:xfrm>
            <a:off x="260349" y="3593977"/>
            <a:ext cx="5353049" cy="216584"/>
          </a:xfrm>
        </p:spPr>
        <p:txBody>
          <a:bodyPr anchor="ctr"/>
          <a:lstStyle>
            <a:lvl1pPr>
              <a:defRPr sz="1600"/>
            </a:lvl1pPr>
          </a:lstStyle>
          <a:p>
            <a:pPr lvl="0"/>
            <a:r>
              <a:rPr lang="en-US" dirty="0"/>
              <a:t>Enter text here</a:t>
            </a:r>
            <a:endParaRPr lang="en-GB" dirty="0"/>
          </a:p>
        </p:txBody>
      </p:sp>
      <p:sp>
        <p:nvSpPr>
          <p:cNvPr id="37" name="Text Placeholder 36">
            <a:extLst>
              <a:ext uri="{FF2B5EF4-FFF2-40B4-BE49-F238E27FC236}">
                <a16:creationId xmlns:a16="http://schemas.microsoft.com/office/drawing/2014/main" id="{F32EEA6F-77AE-4E49-A5EC-024D8B02A249}"/>
              </a:ext>
            </a:extLst>
          </p:cNvPr>
          <p:cNvSpPr>
            <a:spLocks noGrp="1"/>
          </p:cNvSpPr>
          <p:nvPr>
            <p:ph type="body" sz="quarter" idx="27" hasCustomPrompt="1"/>
          </p:nvPr>
        </p:nvSpPr>
        <p:spPr>
          <a:xfrm>
            <a:off x="260350" y="4110638"/>
            <a:ext cx="5353048" cy="554237"/>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9" name="Title 38">
            <a:extLst>
              <a:ext uri="{FF2B5EF4-FFF2-40B4-BE49-F238E27FC236}">
                <a16:creationId xmlns:a16="http://schemas.microsoft.com/office/drawing/2014/main" id="{AFCB523B-994C-4F10-9C48-CEF0C7839262}"/>
              </a:ext>
            </a:extLst>
          </p:cNvPr>
          <p:cNvSpPr>
            <a:spLocks noGrp="1"/>
          </p:cNvSpPr>
          <p:nvPr>
            <p:ph type="title" hasCustomPrompt="1"/>
          </p:nvPr>
        </p:nvSpPr>
        <p:spPr>
          <a:xfrm>
            <a:off x="260350" y="205984"/>
            <a:ext cx="5353050" cy="384571"/>
          </a:xfrm>
        </p:spPr>
        <p:txBody>
          <a:bodyPr/>
          <a:lstStyle>
            <a:lvl1pPr>
              <a:defRPr/>
            </a:lvl1pPr>
          </a:lstStyle>
          <a:p>
            <a:r>
              <a:rPr lang="en-US" dirty="0"/>
              <a:t>Enter title here </a:t>
            </a:r>
            <a:endParaRPr lang="en-GB" dirty="0"/>
          </a:p>
        </p:txBody>
      </p:sp>
      <p:sp>
        <p:nvSpPr>
          <p:cNvPr id="31" name="Picture Placeholder 30">
            <a:extLst>
              <a:ext uri="{FF2B5EF4-FFF2-40B4-BE49-F238E27FC236}">
                <a16:creationId xmlns:a16="http://schemas.microsoft.com/office/drawing/2014/main" id="{86889CEB-9753-41AC-BAE9-D9C2BA8AC1A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2FACA568-7A7C-4496-A734-C3AE8662338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0" name="Text Placeholder 59">
            <a:extLst>
              <a:ext uri="{FF2B5EF4-FFF2-40B4-BE49-F238E27FC236}">
                <a16:creationId xmlns:a16="http://schemas.microsoft.com/office/drawing/2014/main" id="{34A93FEC-687A-4D42-B609-0AA3B93A752B}"/>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1" name="Group 60">
            <a:extLst>
              <a:ext uri="{FF2B5EF4-FFF2-40B4-BE49-F238E27FC236}">
                <a16:creationId xmlns:a16="http://schemas.microsoft.com/office/drawing/2014/main" id="{A4024E2C-052B-4758-8660-7B4E74ACE629}"/>
              </a:ext>
            </a:extLst>
          </p:cNvPr>
          <p:cNvGrpSpPr/>
          <p:nvPr userDrawn="1"/>
        </p:nvGrpSpPr>
        <p:grpSpPr>
          <a:xfrm>
            <a:off x="9230527" y="-4"/>
            <a:ext cx="5371397" cy="3440622"/>
            <a:chOff x="9230518" y="4790766"/>
            <a:chExt cx="5371397" cy="4587497"/>
          </a:xfrm>
        </p:grpSpPr>
        <p:grpSp>
          <p:nvGrpSpPr>
            <p:cNvPr id="62" name="Group 61">
              <a:extLst>
                <a:ext uri="{FF2B5EF4-FFF2-40B4-BE49-F238E27FC236}">
                  <a16:creationId xmlns:a16="http://schemas.microsoft.com/office/drawing/2014/main" id="{8DE172F9-E759-4A77-98F5-F1EFB811C8FB}"/>
                </a:ext>
              </a:extLst>
            </p:cNvPr>
            <p:cNvGrpSpPr/>
            <p:nvPr userDrawn="1"/>
          </p:nvGrpSpPr>
          <p:grpSpPr>
            <a:xfrm>
              <a:off x="9230518" y="4790766"/>
              <a:ext cx="3760880" cy="4587497"/>
              <a:chOff x="838198" y="1150069"/>
              <a:chExt cx="3507559" cy="4587497"/>
            </a:xfrm>
          </p:grpSpPr>
          <p:sp>
            <p:nvSpPr>
              <p:cNvPr id="64" name="Rectangle 63">
                <a:extLst>
                  <a:ext uri="{FF2B5EF4-FFF2-40B4-BE49-F238E27FC236}">
                    <a16:creationId xmlns:a16="http://schemas.microsoft.com/office/drawing/2014/main" id="{2EFD08E6-1E8D-4C8A-8D74-DF228C785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5" name="TextBox 64">
                <a:extLst>
                  <a:ext uri="{FF2B5EF4-FFF2-40B4-BE49-F238E27FC236}">
                    <a16:creationId xmlns:a16="http://schemas.microsoft.com/office/drawing/2014/main" id="{B8172DD6-FBBB-4F71-85C9-C080702AA22F}"/>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6" name="Rectangle 65">
                <a:extLst>
                  <a:ext uri="{FF2B5EF4-FFF2-40B4-BE49-F238E27FC236}">
                    <a16:creationId xmlns:a16="http://schemas.microsoft.com/office/drawing/2014/main" id="{C617E929-EC3E-473C-BB99-272B2DDBC6C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7" name="TextBox 66">
                <a:extLst>
                  <a:ext uri="{FF2B5EF4-FFF2-40B4-BE49-F238E27FC236}">
                    <a16:creationId xmlns:a16="http://schemas.microsoft.com/office/drawing/2014/main" id="{ED9CDEEA-5C0B-4600-BD1C-6F456978D2FD}"/>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4103F617-8CED-4A68-B80C-E8262AE8D1B7}"/>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BF28A9E7-9176-4AF6-AB2E-C91244518D9C}"/>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0" name="TextBox 69">
                <a:extLst>
                  <a:ext uri="{FF2B5EF4-FFF2-40B4-BE49-F238E27FC236}">
                    <a16:creationId xmlns:a16="http://schemas.microsoft.com/office/drawing/2014/main" id="{FF8BEE67-6802-4986-9F23-260F467A8D5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1" name="TextBox 70">
                <a:extLst>
                  <a:ext uri="{FF2B5EF4-FFF2-40B4-BE49-F238E27FC236}">
                    <a16:creationId xmlns:a16="http://schemas.microsoft.com/office/drawing/2014/main" id="{D5392B6F-9C88-4555-B1C5-90D1B703697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3" name="Picture 62">
              <a:extLst>
                <a:ext uri="{FF2B5EF4-FFF2-40B4-BE49-F238E27FC236}">
                  <a16:creationId xmlns:a16="http://schemas.microsoft.com/office/drawing/2014/main" id="{233EC427-212D-4DCB-AD26-91D24FF1E94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2" name="Picture 71">
            <a:extLst>
              <a:ext uri="{FF2B5EF4-FFF2-40B4-BE49-F238E27FC236}">
                <a16:creationId xmlns:a16="http://schemas.microsoft.com/office/drawing/2014/main" id="{961DDF2D-A35D-4A56-9E27-BB80C907B5E9}"/>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9" name="Group 48">
            <a:extLst>
              <a:ext uri="{FF2B5EF4-FFF2-40B4-BE49-F238E27FC236}">
                <a16:creationId xmlns:a16="http://schemas.microsoft.com/office/drawing/2014/main" id="{96358B07-0290-4DF8-8CFE-D2EC72A140BC}"/>
              </a:ext>
            </a:extLst>
          </p:cNvPr>
          <p:cNvGrpSpPr/>
          <p:nvPr userDrawn="1"/>
        </p:nvGrpSpPr>
        <p:grpSpPr>
          <a:xfrm>
            <a:off x="-3832860" y="2"/>
            <a:ext cx="3760880" cy="3818751"/>
            <a:chOff x="-3832860" y="0"/>
            <a:chExt cx="3760880" cy="5091665"/>
          </a:xfrm>
        </p:grpSpPr>
        <p:sp>
          <p:nvSpPr>
            <p:cNvPr id="50" name="Rectangle 49">
              <a:extLst>
                <a:ext uri="{FF2B5EF4-FFF2-40B4-BE49-F238E27FC236}">
                  <a16:creationId xmlns:a16="http://schemas.microsoft.com/office/drawing/2014/main" id="{236DC46F-7AEF-4AF2-9A40-04E50ADA981A}"/>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1" name="TextBox 50">
              <a:extLst>
                <a:ext uri="{FF2B5EF4-FFF2-40B4-BE49-F238E27FC236}">
                  <a16:creationId xmlns:a16="http://schemas.microsoft.com/office/drawing/2014/main" id="{EFB2F48E-D699-47DD-81C1-FA363FB570A8}"/>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52" name="Rectangle 51">
              <a:extLst>
                <a:ext uri="{FF2B5EF4-FFF2-40B4-BE49-F238E27FC236}">
                  <a16:creationId xmlns:a16="http://schemas.microsoft.com/office/drawing/2014/main" id="{7B97F17A-6923-484E-8DF5-85B2A6F30EA9}"/>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3" name="TextBox 52">
              <a:extLst>
                <a:ext uri="{FF2B5EF4-FFF2-40B4-BE49-F238E27FC236}">
                  <a16:creationId xmlns:a16="http://schemas.microsoft.com/office/drawing/2014/main" id="{B0A61D6C-B270-4E50-8315-5923BE6BB4E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4" name="TextBox 53">
              <a:extLst>
                <a:ext uri="{FF2B5EF4-FFF2-40B4-BE49-F238E27FC236}">
                  <a16:creationId xmlns:a16="http://schemas.microsoft.com/office/drawing/2014/main" id="{22E736F7-F208-49CB-ACE9-D1DC368035B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5" name="TextBox 54">
              <a:extLst>
                <a:ext uri="{FF2B5EF4-FFF2-40B4-BE49-F238E27FC236}">
                  <a16:creationId xmlns:a16="http://schemas.microsoft.com/office/drawing/2014/main" id="{E3F26456-5550-4802-B5B5-F54444FC0577}"/>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3B799DA6-4DE2-4E17-B08A-0164B109CF3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7" name="TextBox 56">
              <a:extLst>
                <a:ext uri="{FF2B5EF4-FFF2-40B4-BE49-F238E27FC236}">
                  <a16:creationId xmlns:a16="http://schemas.microsoft.com/office/drawing/2014/main" id="{B0A57E1F-01AC-4C24-B2B5-D6789EAFC76C}"/>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3034F25B-885E-4944-80D1-8B5B741683C1}"/>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9" name="Rectangle 58">
              <a:extLst>
                <a:ext uri="{FF2B5EF4-FFF2-40B4-BE49-F238E27FC236}">
                  <a16:creationId xmlns:a16="http://schemas.microsoft.com/office/drawing/2014/main" id="{AC6E3F38-7EE8-402E-8CB0-31E3DAC53EC6}"/>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73" name="Rectangle 72">
              <a:extLst>
                <a:ext uri="{FF2B5EF4-FFF2-40B4-BE49-F238E27FC236}">
                  <a16:creationId xmlns:a16="http://schemas.microsoft.com/office/drawing/2014/main" id="{A7CF040F-7A5D-4F9B-9825-1620E57BA264}"/>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2925612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700A4B42-2CBC-4336-B55D-CCCD9688605B}"/>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sp>
        <p:nvSpPr>
          <p:cNvPr id="4" name="Footer Placeholder 3">
            <a:extLst>
              <a:ext uri="{FF2B5EF4-FFF2-40B4-BE49-F238E27FC236}">
                <a16:creationId xmlns:a16="http://schemas.microsoft.com/office/drawing/2014/main" id="{CA00BC6D-393D-43A0-84D5-2C50C75DE2C8}"/>
              </a:ext>
            </a:extLst>
          </p:cNvPr>
          <p:cNvSpPr>
            <a:spLocks noGrp="1"/>
          </p:cNvSpPr>
          <p:nvPr>
            <p:ph type="ftr" sz="quarter" idx="11"/>
          </p:nvPr>
        </p:nvSpPr>
        <p:spPr/>
        <p:txBody>
          <a:bodyPr/>
          <a:lstStyle/>
          <a:p>
            <a:endParaRPr lang="en-GB" dirty="0"/>
          </a:p>
        </p:txBody>
      </p:sp>
      <p:pic>
        <p:nvPicPr>
          <p:cNvPr id="7" name="Picture 6">
            <a:extLst>
              <a:ext uri="{FF2B5EF4-FFF2-40B4-BE49-F238E27FC236}">
                <a16:creationId xmlns:a16="http://schemas.microsoft.com/office/drawing/2014/main" id="{17215617-E8E2-498A-9CEB-1C2165BE44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9438" y="4379027"/>
            <a:ext cx="1000231" cy="489443"/>
          </a:xfrm>
          <a:prstGeom prst="rect">
            <a:avLst/>
          </a:prstGeom>
        </p:spPr>
      </p:pic>
      <p:grpSp>
        <p:nvGrpSpPr>
          <p:cNvPr id="31" name="Group 30">
            <a:extLst>
              <a:ext uri="{FF2B5EF4-FFF2-40B4-BE49-F238E27FC236}">
                <a16:creationId xmlns:a16="http://schemas.microsoft.com/office/drawing/2014/main" id="{EA34B1C1-04ED-465B-8E0E-206B2AF396AC}"/>
              </a:ext>
            </a:extLst>
          </p:cNvPr>
          <p:cNvGrpSpPr/>
          <p:nvPr userDrawn="1"/>
        </p:nvGrpSpPr>
        <p:grpSpPr>
          <a:xfrm>
            <a:off x="9230527" y="-4"/>
            <a:ext cx="5371397" cy="3440622"/>
            <a:chOff x="9230518" y="4790766"/>
            <a:chExt cx="5371397" cy="4587497"/>
          </a:xfrm>
        </p:grpSpPr>
        <p:grpSp>
          <p:nvGrpSpPr>
            <p:cNvPr id="32" name="Group 31">
              <a:extLst>
                <a:ext uri="{FF2B5EF4-FFF2-40B4-BE49-F238E27FC236}">
                  <a16:creationId xmlns:a16="http://schemas.microsoft.com/office/drawing/2014/main" id="{8A26D935-0AFA-45C5-B002-07ECD1D3DA4E}"/>
                </a:ext>
              </a:extLst>
            </p:cNvPr>
            <p:cNvGrpSpPr/>
            <p:nvPr userDrawn="1"/>
          </p:nvGrpSpPr>
          <p:grpSpPr>
            <a:xfrm>
              <a:off x="9230518" y="4790766"/>
              <a:ext cx="3760880" cy="4587497"/>
              <a:chOff x="838198" y="1150069"/>
              <a:chExt cx="3507559" cy="4587497"/>
            </a:xfrm>
          </p:grpSpPr>
          <p:sp>
            <p:nvSpPr>
              <p:cNvPr id="34" name="Rectangle 33">
                <a:extLst>
                  <a:ext uri="{FF2B5EF4-FFF2-40B4-BE49-F238E27FC236}">
                    <a16:creationId xmlns:a16="http://schemas.microsoft.com/office/drawing/2014/main" id="{D405F309-FA61-42D5-8936-2E26FB665E2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TextBox 34">
                <a:extLst>
                  <a:ext uri="{FF2B5EF4-FFF2-40B4-BE49-F238E27FC236}">
                    <a16:creationId xmlns:a16="http://schemas.microsoft.com/office/drawing/2014/main" id="{1D6F0BCC-1D6F-48B8-B3DD-D7F8079BFD4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36" name="Rectangle 35">
                <a:extLst>
                  <a:ext uri="{FF2B5EF4-FFF2-40B4-BE49-F238E27FC236}">
                    <a16:creationId xmlns:a16="http://schemas.microsoft.com/office/drawing/2014/main" id="{BE4F3101-52DC-4158-B0A8-DBF723329F8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7" name="TextBox 36">
                <a:extLst>
                  <a:ext uri="{FF2B5EF4-FFF2-40B4-BE49-F238E27FC236}">
                    <a16:creationId xmlns:a16="http://schemas.microsoft.com/office/drawing/2014/main" id="{5C161C55-E073-4C2B-B99C-FED8C7FAB077}"/>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A5DD4BF7-3AB1-41BD-B0A2-5D25941959C2}"/>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FCE66375-D265-4E55-B0CB-3D0465805454}"/>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0" name="TextBox 39">
                <a:extLst>
                  <a:ext uri="{FF2B5EF4-FFF2-40B4-BE49-F238E27FC236}">
                    <a16:creationId xmlns:a16="http://schemas.microsoft.com/office/drawing/2014/main" id="{ABCF3A1A-0325-4202-B249-F6991497E1C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1" name="TextBox 40">
                <a:extLst>
                  <a:ext uri="{FF2B5EF4-FFF2-40B4-BE49-F238E27FC236}">
                    <a16:creationId xmlns:a16="http://schemas.microsoft.com/office/drawing/2014/main" id="{A54D028D-DE44-4AE3-B51F-469C322581C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3" name="Picture 32">
              <a:extLst>
                <a:ext uri="{FF2B5EF4-FFF2-40B4-BE49-F238E27FC236}">
                  <a16:creationId xmlns:a16="http://schemas.microsoft.com/office/drawing/2014/main" id="{073ED033-FC5B-4B25-BE34-71DC90446173}"/>
                </a:ext>
              </a:extLst>
            </p:cNvPr>
            <p:cNvPicPr>
              <a:picLocks noChangeAspect="1"/>
            </p:cNvPicPr>
            <p:nvPr userDrawn="1"/>
          </p:nvPicPr>
          <p:blipFill>
            <a:blip r:embed="rId3"/>
            <a:stretch>
              <a:fillRect/>
            </a:stretch>
          </p:blipFill>
          <p:spPr>
            <a:xfrm>
              <a:off x="13077915" y="7224519"/>
              <a:ext cx="1524000" cy="2038350"/>
            </a:xfrm>
            <a:prstGeom prst="rect">
              <a:avLst/>
            </a:prstGeom>
          </p:spPr>
        </p:pic>
      </p:grpSp>
      <p:grpSp>
        <p:nvGrpSpPr>
          <p:cNvPr id="28" name="Group 27">
            <a:extLst>
              <a:ext uri="{FF2B5EF4-FFF2-40B4-BE49-F238E27FC236}">
                <a16:creationId xmlns:a16="http://schemas.microsoft.com/office/drawing/2014/main" id="{A7F9BFBC-D281-4E48-B436-84B6978B14C0}"/>
              </a:ext>
            </a:extLst>
          </p:cNvPr>
          <p:cNvGrpSpPr/>
          <p:nvPr userDrawn="1"/>
        </p:nvGrpSpPr>
        <p:grpSpPr>
          <a:xfrm>
            <a:off x="-3832860" y="2"/>
            <a:ext cx="3760880" cy="3818751"/>
            <a:chOff x="-3832860" y="0"/>
            <a:chExt cx="3760880" cy="5091665"/>
          </a:xfrm>
        </p:grpSpPr>
        <p:sp>
          <p:nvSpPr>
            <p:cNvPr id="29" name="Rectangle 28">
              <a:extLst>
                <a:ext uri="{FF2B5EF4-FFF2-40B4-BE49-F238E27FC236}">
                  <a16:creationId xmlns:a16="http://schemas.microsoft.com/office/drawing/2014/main" id="{70B5ED4D-5157-487C-94C9-9777C4BC41C0}"/>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E168C7F6-8E2B-4880-86F5-646FDF30D60C}"/>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42" name="Rectangle 41">
              <a:extLst>
                <a:ext uri="{FF2B5EF4-FFF2-40B4-BE49-F238E27FC236}">
                  <a16:creationId xmlns:a16="http://schemas.microsoft.com/office/drawing/2014/main" id="{E8F5154A-606D-45E6-8338-AAA918357E7F}"/>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43" name="TextBox 42">
              <a:extLst>
                <a:ext uri="{FF2B5EF4-FFF2-40B4-BE49-F238E27FC236}">
                  <a16:creationId xmlns:a16="http://schemas.microsoft.com/office/drawing/2014/main" id="{30D8B109-DF9C-4FC2-833A-1045B7F2A6ED}"/>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4" name="TextBox 43">
              <a:extLst>
                <a:ext uri="{FF2B5EF4-FFF2-40B4-BE49-F238E27FC236}">
                  <a16:creationId xmlns:a16="http://schemas.microsoft.com/office/drawing/2014/main" id="{F8465792-4A4C-423B-B820-FD7085394747}"/>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5" name="TextBox 44">
              <a:extLst>
                <a:ext uri="{FF2B5EF4-FFF2-40B4-BE49-F238E27FC236}">
                  <a16:creationId xmlns:a16="http://schemas.microsoft.com/office/drawing/2014/main" id="{07AA6B41-4B2D-4C4E-A0C0-7DCAC6D885AC}"/>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6" name="TextBox 45">
              <a:extLst>
                <a:ext uri="{FF2B5EF4-FFF2-40B4-BE49-F238E27FC236}">
                  <a16:creationId xmlns:a16="http://schemas.microsoft.com/office/drawing/2014/main" id="{55F9593C-E516-4610-AC0E-74FADBDC4287}"/>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F71ADEA5-9F4A-4A87-B1D1-E2ACEA8F399C}"/>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8" name="TextBox 47">
              <a:extLst>
                <a:ext uri="{FF2B5EF4-FFF2-40B4-BE49-F238E27FC236}">
                  <a16:creationId xmlns:a16="http://schemas.microsoft.com/office/drawing/2014/main" id="{FA935276-76E0-457B-B477-AF51FB775B3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9" name="Rectangle 48">
              <a:extLst>
                <a:ext uri="{FF2B5EF4-FFF2-40B4-BE49-F238E27FC236}">
                  <a16:creationId xmlns:a16="http://schemas.microsoft.com/office/drawing/2014/main" id="{6CEBB7B1-37EB-4A39-A72A-B100BE86BA8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50" name="Rectangle 49">
              <a:extLst>
                <a:ext uri="{FF2B5EF4-FFF2-40B4-BE49-F238E27FC236}">
                  <a16:creationId xmlns:a16="http://schemas.microsoft.com/office/drawing/2014/main" id="{21BDD665-D12C-4127-9235-3B988375D1C7}"/>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Image Background</a:t>
              </a:r>
            </a:p>
          </p:txBody>
        </p:sp>
      </p:grpSp>
    </p:spTree>
    <p:extLst>
      <p:ext uri="{BB962C8B-B14F-4D97-AF65-F5344CB8AC3E}">
        <p14:creationId xmlns:p14="http://schemas.microsoft.com/office/powerpoint/2010/main" val="181863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B6304-1249-48FF-B44F-335CDEAC8CC7}"/>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2" y="3401025"/>
            <a:ext cx="6590393"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solidFill>
                <a:srgbClr val="D24508"/>
              </a:solidFill>
            </a:endParaRPr>
          </a:p>
        </p:txBody>
      </p:sp>
      <p:sp>
        <p:nvSpPr>
          <p:cNvPr id="7" name="Picture Placeholder 6">
            <a:extLst>
              <a:ext uri="{FF2B5EF4-FFF2-40B4-BE49-F238E27FC236}">
                <a16:creationId xmlns:a16="http://schemas.microsoft.com/office/drawing/2014/main" id="{C242AB89-0E99-4680-9C8B-7079A6567D62}"/>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 name="Group 2">
            <a:extLst>
              <a:ext uri="{FF2B5EF4-FFF2-40B4-BE49-F238E27FC236}">
                <a16:creationId xmlns:a16="http://schemas.microsoft.com/office/drawing/2014/main" id="{0D04E4D7-9453-4AA9-B2BD-E3CD3C867F57}"/>
              </a:ext>
            </a:extLst>
          </p:cNvPr>
          <p:cNvGrpSpPr/>
          <p:nvPr userDrawn="1"/>
        </p:nvGrpSpPr>
        <p:grpSpPr>
          <a:xfrm>
            <a:off x="-3832860" y="2"/>
            <a:ext cx="3760880" cy="3818751"/>
            <a:chOff x="-3832860" y="0"/>
            <a:chExt cx="3760880" cy="5091665"/>
          </a:xfrm>
        </p:grpSpPr>
        <p:sp>
          <p:nvSpPr>
            <p:cNvPr id="18" name="Rectangle 17">
              <a:extLst>
                <a:ext uri="{FF2B5EF4-FFF2-40B4-BE49-F238E27FC236}">
                  <a16:creationId xmlns:a16="http://schemas.microsoft.com/office/drawing/2014/main" id="{351885A1-1046-479D-8566-97812A1BC593}"/>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a:extLst>
                <a:ext uri="{FF2B5EF4-FFF2-40B4-BE49-F238E27FC236}">
                  <a16:creationId xmlns:a16="http://schemas.microsoft.com/office/drawing/2014/main" id="{12DBA31A-049A-4A67-A51A-B14A66B165A6}"/>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20" name="Rectangle 19">
              <a:extLst>
                <a:ext uri="{FF2B5EF4-FFF2-40B4-BE49-F238E27FC236}">
                  <a16:creationId xmlns:a16="http://schemas.microsoft.com/office/drawing/2014/main" id="{548CD942-0F4D-44D8-A203-1D03946ED351}"/>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1" name="TextBox 20">
              <a:extLst>
                <a:ext uri="{FF2B5EF4-FFF2-40B4-BE49-F238E27FC236}">
                  <a16:creationId xmlns:a16="http://schemas.microsoft.com/office/drawing/2014/main" id="{624F8B4D-C25F-42B8-8E2B-B29B9D678E95}"/>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2" name="TextBox 21">
              <a:extLst>
                <a:ext uri="{FF2B5EF4-FFF2-40B4-BE49-F238E27FC236}">
                  <a16:creationId xmlns:a16="http://schemas.microsoft.com/office/drawing/2014/main" id="{9154C7DE-4895-4B52-A2B5-17C01956A442}"/>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23" name="TextBox 22">
              <a:extLst>
                <a:ext uri="{FF2B5EF4-FFF2-40B4-BE49-F238E27FC236}">
                  <a16:creationId xmlns:a16="http://schemas.microsoft.com/office/drawing/2014/main" id="{D60332CD-4326-4C16-8CF2-6E134FF44EFA}"/>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24" name="TextBox 23">
              <a:extLst>
                <a:ext uri="{FF2B5EF4-FFF2-40B4-BE49-F238E27FC236}">
                  <a16:creationId xmlns:a16="http://schemas.microsoft.com/office/drawing/2014/main" id="{EE50C2DB-B40E-4C15-9954-2678BF17DEDE}"/>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5" name="TextBox 24">
              <a:extLst>
                <a:ext uri="{FF2B5EF4-FFF2-40B4-BE49-F238E27FC236}">
                  <a16:creationId xmlns:a16="http://schemas.microsoft.com/office/drawing/2014/main" id="{44285CD7-B754-407A-9C2C-42A919D872EB}"/>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26" name="TextBox 25">
              <a:extLst>
                <a:ext uri="{FF2B5EF4-FFF2-40B4-BE49-F238E27FC236}">
                  <a16:creationId xmlns:a16="http://schemas.microsoft.com/office/drawing/2014/main" id="{A446425E-6AC7-4B2C-AA6F-8605C7F2C1CA}"/>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16" name="Rectangle 15">
              <a:extLst>
                <a:ext uri="{FF2B5EF4-FFF2-40B4-BE49-F238E27FC236}">
                  <a16:creationId xmlns:a16="http://schemas.microsoft.com/office/drawing/2014/main" id="{53877009-142A-4E0F-A196-D6A516AECFF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17" name="Rectangle 16">
              <a:extLst>
                <a:ext uri="{FF2B5EF4-FFF2-40B4-BE49-F238E27FC236}">
                  <a16:creationId xmlns:a16="http://schemas.microsoft.com/office/drawing/2014/main" id="{1F97A004-3629-4741-A141-BB58F6A4C96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grpSp>
        <p:nvGrpSpPr>
          <p:cNvPr id="40" name="Group 39">
            <a:extLst>
              <a:ext uri="{FF2B5EF4-FFF2-40B4-BE49-F238E27FC236}">
                <a16:creationId xmlns:a16="http://schemas.microsoft.com/office/drawing/2014/main" id="{BE879930-A556-4CD9-B173-310CB6E6F8D6}"/>
              </a:ext>
            </a:extLst>
          </p:cNvPr>
          <p:cNvGrpSpPr/>
          <p:nvPr userDrawn="1"/>
        </p:nvGrpSpPr>
        <p:grpSpPr>
          <a:xfrm>
            <a:off x="9230527" y="-4"/>
            <a:ext cx="5371397" cy="3440622"/>
            <a:chOff x="9230518" y="4790766"/>
            <a:chExt cx="5371397" cy="4587497"/>
          </a:xfrm>
        </p:grpSpPr>
        <p:grpSp>
          <p:nvGrpSpPr>
            <p:cNvPr id="41" name="Group 40">
              <a:extLst>
                <a:ext uri="{FF2B5EF4-FFF2-40B4-BE49-F238E27FC236}">
                  <a16:creationId xmlns:a16="http://schemas.microsoft.com/office/drawing/2014/main" id="{87A90F11-05B0-46C1-B994-473A55EC47A7}"/>
                </a:ext>
              </a:extLst>
            </p:cNvPr>
            <p:cNvGrpSpPr/>
            <p:nvPr userDrawn="1"/>
          </p:nvGrpSpPr>
          <p:grpSpPr>
            <a:xfrm>
              <a:off x="9230518" y="4790766"/>
              <a:ext cx="3760880" cy="4587497"/>
              <a:chOff x="838198" y="1150069"/>
              <a:chExt cx="3507559" cy="4587497"/>
            </a:xfrm>
          </p:grpSpPr>
          <p:sp>
            <p:nvSpPr>
              <p:cNvPr id="43" name="Rectangle 42">
                <a:extLst>
                  <a:ext uri="{FF2B5EF4-FFF2-40B4-BE49-F238E27FC236}">
                    <a16:creationId xmlns:a16="http://schemas.microsoft.com/office/drawing/2014/main" id="{550F3C9A-23A1-4E5F-BD33-B91E7B9FE24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4" name="TextBox 43">
                <a:extLst>
                  <a:ext uri="{FF2B5EF4-FFF2-40B4-BE49-F238E27FC236}">
                    <a16:creationId xmlns:a16="http://schemas.microsoft.com/office/drawing/2014/main" id="{C2D40E0B-4D54-4A73-8492-5B92624F0D3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5" name="Rectangle 44">
                <a:extLst>
                  <a:ext uri="{FF2B5EF4-FFF2-40B4-BE49-F238E27FC236}">
                    <a16:creationId xmlns:a16="http://schemas.microsoft.com/office/drawing/2014/main" id="{E25E8768-0F2A-42EF-A5D3-F5A4E342B6D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6" name="TextBox 45">
                <a:extLst>
                  <a:ext uri="{FF2B5EF4-FFF2-40B4-BE49-F238E27FC236}">
                    <a16:creationId xmlns:a16="http://schemas.microsoft.com/office/drawing/2014/main" id="{501CEB65-C840-4A35-91E0-BE47F5C3B04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7" name="TextBox 46">
                <a:extLst>
                  <a:ext uri="{FF2B5EF4-FFF2-40B4-BE49-F238E27FC236}">
                    <a16:creationId xmlns:a16="http://schemas.microsoft.com/office/drawing/2014/main" id="{C3D193E4-51FC-471B-8FD8-4A6C81135B66}"/>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8" name="TextBox 47">
                <a:extLst>
                  <a:ext uri="{FF2B5EF4-FFF2-40B4-BE49-F238E27FC236}">
                    <a16:creationId xmlns:a16="http://schemas.microsoft.com/office/drawing/2014/main" id="{9341EC33-269C-48F8-82C3-DCD7266203E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9" name="TextBox 48">
                <a:extLst>
                  <a:ext uri="{FF2B5EF4-FFF2-40B4-BE49-F238E27FC236}">
                    <a16:creationId xmlns:a16="http://schemas.microsoft.com/office/drawing/2014/main" id="{455ABE94-1747-44D6-98C8-81F2AD616ED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3B8ED6C6-746E-4237-B7F3-5A806831834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42" name="Picture 41">
              <a:extLst>
                <a:ext uri="{FF2B5EF4-FFF2-40B4-BE49-F238E27FC236}">
                  <a16:creationId xmlns:a16="http://schemas.microsoft.com/office/drawing/2014/main" id="{288EEE74-E000-47C0-877A-990E3D6673AA}"/>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52" name="Picture 51">
            <a:extLst>
              <a:ext uri="{FF2B5EF4-FFF2-40B4-BE49-F238E27FC236}">
                <a16:creationId xmlns:a16="http://schemas.microsoft.com/office/drawing/2014/main" id="{22215219-421E-49D0-A01A-1F24D4D09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1819" y="4378717"/>
            <a:ext cx="817859" cy="433832"/>
          </a:xfrm>
          <a:prstGeom prst="rect">
            <a:avLst/>
          </a:prstGeom>
        </p:spPr>
      </p:pic>
    </p:spTree>
    <p:extLst>
      <p:ext uri="{BB962C8B-B14F-4D97-AF65-F5344CB8AC3E}">
        <p14:creationId xmlns:p14="http://schemas.microsoft.com/office/powerpoint/2010/main" val="421481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 Logo">
    <p:bg>
      <p:bgRef idx="1001">
        <a:schemeClr val="bg1"/>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6DAB897-3B43-4DE8-A513-0C52AB539259}"/>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1" y="3401025"/>
            <a:ext cx="4456430"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solidFill>
                <a:srgbClr val="D24508"/>
              </a:solidFill>
            </a:endParaRPr>
          </a:p>
        </p:txBody>
      </p:sp>
      <p:sp>
        <p:nvSpPr>
          <p:cNvPr id="10" name="Picture Placeholder 9">
            <a:extLst>
              <a:ext uri="{FF2B5EF4-FFF2-40B4-BE49-F238E27FC236}">
                <a16:creationId xmlns:a16="http://schemas.microsoft.com/office/drawing/2014/main" id="{EEE17D3E-1622-48BA-A7ED-A90D0CD2587A}"/>
              </a:ext>
            </a:extLst>
          </p:cNvPr>
          <p:cNvSpPr>
            <a:spLocks noGrp="1"/>
          </p:cNvSpPr>
          <p:nvPr>
            <p:ph type="pic" sz="quarter" idx="14" hasCustomPrompt="1"/>
          </p:nvPr>
        </p:nvSpPr>
        <p:spPr>
          <a:xfrm>
            <a:off x="5867400" y="3384354"/>
            <a:ext cx="1303020" cy="685800"/>
          </a:xfrm>
        </p:spPr>
        <p:txBody>
          <a:bodyPr anchor="ctr"/>
          <a:lstStyle>
            <a:lvl1pPr algn="ctr">
              <a:defRPr>
                <a:solidFill>
                  <a:schemeClr val="accent1"/>
                </a:solidFill>
              </a:defRPr>
            </a:lvl1pPr>
          </a:lstStyle>
          <a:p>
            <a:r>
              <a:rPr lang="en-GB" dirty="0"/>
              <a:t>Logo</a:t>
            </a:r>
          </a:p>
        </p:txBody>
      </p:sp>
      <p:sp>
        <p:nvSpPr>
          <p:cNvPr id="15" name="Text Placeholder 14">
            <a:extLst>
              <a:ext uri="{FF2B5EF4-FFF2-40B4-BE49-F238E27FC236}">
                <a16:creationId xmlns:a16="http://schemas.microsoft.com/office/drawing/2014/main" id="{50182CC0-77E1-432C-99E5-6EA9BAF5BC36}"/>
              </a:ext>
            </a:extLst>
          </p:cNvPr>
          <p:cNvSpPr>
            <a:spLocks noGrp="1"/>
          </p:cNvSpPr>
          <p:nvPr>
            <p:ph type="body" sz="quarter" idx="15" hasCustomPrompt="1"/>
          </p:nvPr>
        </p:nvSpPr>
        <p:spPr>
          <a:xfrm>
            <a:off x="5505241" y="3268254"/>
            <a:ext cx="25200" cy="9180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Picture Placeholder 13">
            <a:extLst>
              <a:ext uri="{FF2B5EF4-FFF2-40B4-BE49-F238E27FC236}">
                <a16:creationId xmlns:a16="http://schemas.microsoft.com/office/drawing/2014/main" id="{3A1CA88B-0E45-4EF0-9939-32136B05EA83}"/>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3" name="Group 32">
            <a:extLst>
              <a:ext uri="{FF2B5EF4-FFF2-40B4-BE49-F238E27FC236}">
                <a16:creationId xmlns:a16="http://schemas.microsoft.com/office/drawing/2014/main" id="{D3076AE8-0710-4BEF-9624-3E741A21D2DE}"/>
              </a:ext>
            </a:extLst>
          </p:cNvPr>
          <p:cNvGrpSpPr/>
          <p:nvPr userDrawn="1"/>
        </p:nvGrpSpPr>
        <p:grpSpPr>
          <a:xfrm>
            <a:off x="9230527" y="-4"/>
            <a:ext cx="5371397" cy="3440622"/>
            <a:chOff x="9230518" y="4790766"/>
            <a:chExt cx="5371397" cy="4587497"/>
          </a:xfrm>
        </p:grpSpPr>
        <p:grpSp>
          <p:nvGrpSpPr>
            <p:cNvPr id="34" name="Group 33">
              <a:extLst>
                <a:ext uri="{FF2B5EF4-FFF2-40B4-BE49-F238E27FC236}">
                  <a16:creationId xmlns:a16="http://schemas.microsoft.com/office/drawing/2014/main" id="{154E8850-E2A4-4D7A-892A-A61B7C15EB83}"/>
                </a:ext>
              </a:extLst>
            </p:cNvPr>
            <p:cNvGrpSpPr/>
            <p:nvPr userDrawn="1"/>
          </p:nvGrpSpPr>
          <p:grpSpPr>
            <a:xfrm>
              <a:off x="9230518" y="4790766"/>
              <a:ext cx="3760880" cy="4587497"/>
              <a:chOff x="838198" y="1150069"/>
              <a:chExt cx="3507559" cy="4587497"/>
            </a:xfrm>
          </p:grpSpPr>
          <p:sp>
            <p:nvSpPr>
              <p:cNvPr id="36" name="Rectangle 35">
                <a:extLst>
                  <a:ext uri="{FF2B5EF4-FFF2-40B4-BE49-F238E27FC236}">
                    <a16:creationId xmlns:a16="http://schemas.microsoft.com/office/drawing/2014/main" id="{C59702EE-CF0E-47C9-B475-4AF46E8F8FB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7" name="TextBox 36">
                <a:extLst>
                  <a:ext uri="{FF2B5EF4-FFF2-40B4-BE49-F238E27FC236}">
                    <a16:creationId xmlns:a16="http://schemas.microsoft.com/office/drawing/2014/main" id="{E03746C7-4552-4ACB-A8A1-519014F21C1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38" name="Rectangle 37">
                <a:extLst>
                  <a:ext uri="{FF2B5EF4-FFF2-40B4-BE49-F238E27FC236}">
                    <a16:creationId xmlns:a16="http://schemas.microsoft.com/office/drawing/2014/main" id="{E3B9D3B4-FCE9-4682-9B34-3A663E4A0F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6C69C9A4-09E4-4BF9-B2FA-91B10D8C83F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0E7FC41-1434-4239-A620-82F295598D88}"/>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71A88FA8-74AA-4931-A32A-0FC46C62C55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F8EB55C8-2CC7-4BE4-94F2-2AFD3127E6C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6" name="TextBox 65">
                <a:extLst>
                  <a:ext uri="{FF2B5EF4-FFF2-40B4-BE49-F238E27FC236}">
                    <a16:creationId xmlns:a16="http://schemas.microsoft.com/office/drawing/2014/main" id="{4F070DFE-919E-43E8-91F9-649A5FFAD01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5" name="Picture 34">
              <a:extLst>
                <a:ext uri="{FF2B5EF4-FFF2-40B4-BE49-F238E27FC236}">
                  <a16:creationId xmlns:a16="http://schemas.microsoft.com/office/drawing/2014/main" id="{82A6628C-6C5B-4198-BFC1-2046C350572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8" name="Picture 67">
            <a:extLst>
              <a:ext uri="{FF2B5EF4-FFF2-40B4-BE49-F238E27FC236}">
                <a16:creationId xmlns:a16="http://schemas.microsoft.com/office/drawing/2014/main" id="{5C9272BF-BEE8-4C9B-A781-0181DF4EE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2" name="Group 31">
            <a:extLst>
              <a:ext uri="{FF2B5EF4-FFF2-40B4-BE49-F238E27FC236}">
                <a16:creationId xmlns:a16="http://schemas.microsoft.com/office/drawing/2014/main" id="{6B850C52-F52E-437E-AC1E-2D334BDFC393}"/>
              </a:ext>
            </a:extLst>
          </p:cNvPr>
          <p:cNvGrpSpPr/>
          <p:nvPr userDrawn="1"/>
        </p:nvGrpSpPr>
        <p:grpSpPr>
          <a:xfrm>
            <a:off x="-3832860" y="2"/>
            <a:ext cx="3760880" cy="3818751"/>
            <a:chOff x="-3832860" y="0"/>
            <a:chExt cx="3760880" cy="5091665"/>
          </a:xfrm>
        </p:grpSpPr>
        <p:sp>
          <p:nvSpPr>
            <p:cNvPr id="55" name="Rectangle 54">
              <a:extLst>
                <a:ext uri="{FF2B5EF4-FFF2-40B4-BE49-F238E27FC236}">
                  <a16:creationId xmlns:a16="http://schemas.microsoft.com/office/drawing/2014/main" id="{E31C2929-BA44-4E3F-8A76-A840080F14C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TextBox 55">
              <a:extLst>
                <a:ext uri="{FF2B5EF4-FFF2-40B4-BE49-F238E27FC236}">
                  <a16:creationId xmlns:a16="http://schemas.microsoft.com/office/drawing/2014/main" id="{87C0279C-071D-4C88-92C8-37687BE960AA}"/>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57" name="Rectangle 56">
              <a:extLst>
                <a:ext uri="{FF2B5EF4-FFF2-40B4-BE49-F238E27FC236}">
                  <a16:creationId xmlns:a16="http://schemas.microsoft.com/office/drawing/2014/main" id="{97FA8C44-47B3-409D-B1B0-DEC635E8A6E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58" name="TextBox 57">
              <a:extLst>
                <a:ext uri="{FF2B5EF4-FFF2-40B4-BE49-F238E27FC236}">
                  <a16:creationId xmlns:a16="http://schemas.microsoft.com/office/drawing/2014/main" id="{BF87C456-6500-49EE-A5F2-B15261DCDF0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9" name="TextBox 58">
              <a:extLst>
                <a:ext uri="{FF2B5EF4-FFF2-40B4-BE49-F238E27FC236}">
                  <a16:creationId xmlns:a16="http://schemas.microsoft.com/office/drawing/2014/main" id="{CFFDEC21-D75A-40D8-8D11-9F68E9B27C87}"/>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60" name="TextBox 59">
              <a:extLst>
                <a:ext uri="{FF2B5EF4-FFF2-40B4-BE49-F238E27FC236}">
                  <a16:creationId xmlns:a16="http://schemas.microsoft.com/office/drawing/2014/main" id="{D77FC26A-1381-4E75-88F0-8FCD689040A7}"/>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61" name="TextBox 60">
              <a:extLst>
                <a:ext uri="{FF2B5EF4-FFF2-40B4-BE49-F238E27FC236}">
                  <a16:creationId xmlns:a16="http://schemas.microsoft.com/office/drawing/2014/main" id="{9238497C-4839-4411-A032-19CAA57847F6}"/>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2A44F79A-112D-4EC0-A962-0A3B31608B7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63" name="TextBox 62">
              <a:extLst>
                <a:ext uri="{FF2B5EF4-FFF2-40B4-BE49-F238E27FC236}">
                  <a16:creationId xmlns:a16="http://schemas.microsoft.com/office/drawing/2014/main" id="{7FF3101D-97AB-4A47-B777-2AA1EB32ADE3}"/>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64" name="Rectangle 63">
              <a:extLst>
                <a:ext uri="{FF2B5EF4-FFF2-40B4-BE49-F238E27FC236}">
                  <a16:creationId xmlns:a16="http://schemas.microsoft.com/office/drawing/2014/main" id="{CEA1ED4C-D0BC-4753-A5AA-370627DA140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65" name="Rectangle 64">
              <a:extLst>
                <a:ext uri="{FF2B5EF4-FFF2-40B4-BE49-F238E27FC236}">
                  <a16:creationId xmlns:a16="http://schemas.microsoft.com/office/drawing/2014/main" id="{9ACED5F9-31BD-4D9B-A811-1998ACFEAA3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3151561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DD19CCB-29F7-43E7-ABA3-A5ECA2C12AB0}"/>
              </a:ext>
            </a:extLst>
          </p:cNvPr>
          <p:cNvSpPr>
            <a:spLocks noGrp="1"/>
          </p:cNvSpPr>
          <p:nvPr>
            <p:ph type="pic" sz="quarter" idx="13" hasCustomPrompt="1"/>
          </p:nvPr>
        </p:nvSpPr>
        <p:spPr>
          <a:xfrm>
            <a:off x="0" y="0"/>
            <a:ext cx="5918866" cy="5143500"/>
          </a:xfrm>
          <a:custGeom>
            <a:avLst/>
            <a:gdLst>
              <a:gd name="connsiteX0" fmla="*/ 0 w 5918866"/>
              <a:gd name="connsiteY0" fmla="*/ 0 h 6858000"/>
              <a:gd name="connsiteX1" fmla="*/ 5918866 w 5918866"/>
              <a:gd name="connsiteY1" fmla="*/ 0 h 6858000"/>
              <a:gd name="connsiteX2" fmla="*/ 1967012 w 5918866"/>
              <a:gd name="connsiteY2" fmla="*/ 6858000 h 6858000"/>
              <a:gd name="connsiteX3" fmla="*/ 0 w 59188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18866" h="6858000">
                <a:moveTo>
                  <a:pt x="0" y="0"/>
                </a:moveTo>
                <a:lnTo>
                  <a:pt x="5918866" y="0"/>
                </a:lnTo>
                <a:lnTo>
                  <a:pt x="1967012" y="6858000"/>
                </a:lnTo>
                <a:lnTo>
                  <a:pt x="0" y="6858000"/>
                </a:lnTo>
                <a:close/>
              </a:path>
            </a:pathLst>
          </a:custGeom>
          <a:solidFill>
            <a:schemeClr val="tx2"/>
          </a:solidFill>
        </p:spPr>
        <p:txBody>
          <a:bodyPr wrap="square" anchor="ctr">
            <a:noAutofit/>
          </a:bodyPr>
          <a:lstStyle>
            <a:lvl1pPr algn="ctr">
              <a:defRPr sz="1600">
                <a:solidFill>
                  <a:schemeClr val="bg2"/>
                </a:solidFill>
              </a:defRPr>
            </a:lvl1pPr>
          </a:lstStyle>
          <a:p>
            <a:r>
              <a:rPr lang="en-GB" dirty="0"/>
              <a:t>Click on the icon to </a:t>
            </a:r>
            <a:br>
              <a:rPr lang="en-GB" dirty="0"/>
            </a:br>
            <a:r>
              <a:rPr lang="en-GB" dirty="0"/>
              <a:t>insert an image</a:t>
            </a:r>
          </a:p>
        </p:txBody>
      </p:sp>
      <p:sp>
        <p:nvSpPr>
          <p:cNvPr id="2" name="Title 1">
            <a:extLst>
              <a:ext uri="{FF2B5EF4-FFF2-40B4-BE49-F238E27FC236}">
                <a16:creationId xmlns:a16="http://schemas.microsoft.com/office/drawing/2014/main" id="{305024BF-B40F-43A7-9DCF-869440CB601E}"/>
              </a:ext>
            </a:extLst>
          </p:cNvPr>
          <p:cNvSpPr>
            <a:spLocks noGrp="1"/>
          </p:cNvSpPr>
          <p:nvPr>
            <p:ph type="title" hasCustomPrompt="1"/>
          </p:nvPr>
        </p:nvSpPr>
        <p:spPr>
          <a:xfrm>
            <a:off x="4470398" y="2188134"/>
            <a:ext cx="4546602" cy="652462"/>
          </a:xfrm>
        </p:spPr>
        <p:txBody>
          <a:bodyPr/>
          <a:lstStyle>
            <a:lvl1pPr>
              <a:defRPr sz="3000">
                <a:solidFill>
                  <a:schemeClr val="tx1"/>
                </a:solidFill>
              </a:defRPr>
            </a:lvl1pPr>
          </a:lstStyle>
          <a:p>
            <a:r>
              <a:rPr lang="en-GB" dirty="0"/>
              <a:t>enter title here</a:t>
            </a:r>
          </a:p>
        </p:txBody>
      </p:sp>
      <p:sp>
        <p:nvSpPr>
          <p:cNvPr id="4" name="Footer Placeholder 3">
            <a:extLst>
              <a:ext uri="{FF2B5EF4-FFF2-40B4-BE49-F238E27FC236}">
                <a16:creationId xmlns:a16="http://schemas.microsoft.com/office/drawing/2014/main" id="{C6EAD2AA-1BE6-429E-A5C7-53911614435B}"/>
              </a:ext>
            </a:extLst>
          </p:cNvPr>
          <p:cNvSpPr>
            <a:spLocks noGrp="1"/>
          </p:cNvSpPr>
          <p:nvPr>
            <p:ph type="ftr" sz="quarter" idx="11"/>
          </p:nvPr>
        </p:nvSpPr>
        <p:spPr/>
        <p:txBody>
          <a:bodyPr/>
          <a:lstStyle>
            <a:lvl1pPr>
              <a:defRPr>
                <a:solidFill>
                  <a:schemeClr val="tx1"/>
                </a:solidFill>
              </a:defRPr>
            </a:lvl1pPr>
          </a:lstStyle>
          <a:p>
            <a:endParaRPr lang="en-GB" dirty="0">
              <a:solidFill>
                <a:prstClr val="white"/>
              </a:solidFill>
            </a:endParaRPr>
          </a:p>
        </p:txBody>
      </p:sp>
      <p:sp>
        <p:nvSpPr>
          <p:cNvPr id="9" name="Text Placeholder 8">
            <a:extLst>
              <a:ext uri="{FF2B5EF4-FFF2-40B4-BE49-F238E27FC236}">
                <a16:creationId xmlns:a16="http://schemas.microsoft.com/office/drawing/2014/main" id="{972C4599-01FA-419B-A7D3-B2E5521F0973}"/>
              </a:ext>
            </a:extLst>
          </p:cNvPr>
          <p:cNvSpPr>
            <a:spLocks noGrp="1"/>
          </p:cNvSpPr>
          <p:nvPr>
            <p:ph type="body" sz="quarter" idx="12" hasCustomPrompt="1"/>
          </p:nvPr>
        </p:nvSpPr>
        <p:spPr>
          <a:xfrm>
            <a:off x="6229350" y="130733"/>
            <a:ext cx="2806700" cy="893205"/>
          </a:xfrm>
        </p:spPr>
        <p:txBody>
          <a:bodyPr/>
          <a:lstStyle>
            <a:lvl1pPr algn="r">
              <a:defRPr sz="8500" b="1">
                <a:solidFill>
                  <a:srgbClr val="EF6A32"/>
                </a:solidFill>
              </a:defRPr>
            </a:lvl1pPr>
          </a:lstStyle>
          <a:p>
            <a:pPr lvl="0"/>
            <a:r>
              <a:rPr lang="en-US" dirty="0"/>
              <a:t>01</a:t>
            </a:r>
            <a:endParaRPr lang="en-GB" dirty="0"/>
          </a:p>
        </p:txBody>
      </p:sp>
      <p:grpSp>
        <p:nvGrpSpPr>
          <p:cNvPr id="35" name="Group 34">
            <a:extLst>
              <a:ext uri="{FF2B5EF4-FFF2-40B4-BE49-F238E27FC236}">
                <a16:creationId xmlns:a16="http://schemas.microsoft.com/office/drawing/2014/main" id="{1F400AF2-479F-4E0D-99CA-6261E2277E03}"/>
              </a:ext>
            </a:extLst>
          </p:cNvPr>
          <p:cNvGrpSpPr/>
          <p:nvPr userDrawn="1"/>
        </p:nvGrpSpPr>
        <p:grpSpPr>
          <a:xfrm>
            <a:off x="9230527" y="-4"/>
            <a:ext cx="5371397" cy="3440622"/>
            <a:chOff x="9230518" y="4790766"/>
            <a:chExt cx="5371397" cy="4587497"/>
          </a:xfrm>
        </p:grpSpPr>
        <p:grpSp>
          <p:nvGrpSpPr>
            <p:cNvPr id="36" name="Group 35">
              <a:extLst>
                <a:ext uri="{FF2B5EF4-FFF2-40B4-BE49-F238E27FC236}">
                  <a16:creationId xmlns:a16="http://schemas.microsoft.com/office/drawing/2014/main" id="{B019E16C-E9D8-4964-9515-81A1A7536E46}"/>
                </a:ext>
              </a:extLst>
            </p:cNvPr>
            <p:cNvGrpSpPr/>
            <p:nvPr userDrawn="1"/>
          </p:nvGrpSpPr>
          <p:grpSpPr>
            <a:xfrm>
              <a:off x="9230518" y="4790766"/>
              <a:ext cx="3760880" cy="4587497"/>
              <a:chOff x="838198" y="1150069"/>
              <a:chExt cx="3507559" cy="4587497"/>
            </a:xfrm>
          </p:grpSpPr>
          <p:sp>
            <p:nvSpPr>
              <p:cNvPr id="38" name="Rectangle 37">
                <a:extLst>
                  <a:ext uri="{FF2B5EF4-FFF2-40B4-BE49-F238E27FC236}">
                    <a16:creationId xmlns:a16="http://schemas.microsoft.com/office/drawing/2014/main" id="{33F2DB68-01E2-4F70-9FF1-85A3499970B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9" name="TextBox 38">
                <a:extLst>
                  <a:ext uri="{FF2B5EF4-FFF2-40B4-BE49-F238E27FC236}">
                    <a16:creationId xmlns:a16="http://schemas.microsoft.com/office/drawing/2014/main" id="{1ED0E0D8-8422-4F37-B0A2-52B20345AC6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0" name="Rectangle 39">
                <a:extLst>
                  <a:ext uri="{FF2B5EF4-FFF2-40B4-BE49-F238E27FC236}">
                    <a16:creationId xmlns:a16="http://schemas.microsoft.com/office/drawing/2014/main" id="{38725915-4266-4E87-8A83-E5B9018FBA8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1" name="TextBox 40">
                <a:extLst>
                  <a:ext uri="{FF2B5EF4-FFF2-40B4-BE49-F238E27FC236}">
                    <a16:creationId xmlns:a16="http://schemas.microsoft.com/office/drawing/2014/main" id="{7F81FB3A-0625-44C3-A947-CB6EEFCDCEDB}"/>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574DD5FF-ED6C-40B4-B715-58CE68D619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39BA5B07-25F7-4B59-B4D9-F0321A7E9FF1}"/>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4" name="TextBox 43">
                <a:extLst>
                  <a:ext uri="{FF2B5EF4-FFF2-40B4-BE49-F238E27FC236}">
                    <a16:creationId xmlns:a16="http://schemas.microsoft.com/office/drawing/2014/main" id="{90908E31-B946-4A9F-91D5-43DEB31EA86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1FF95BCE-17B9-44A0-B2BD-9E3D0F1E4E1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7" name="Picture 36">
              <a:extLst>
                <a:ext uri="{FF2B5EF4-FFF2-40B4-BE49-F238E27FC236}">
                  <a16:creationId xmlns:a16="http://schemas.microsoft.com/office/drawing/2014/main" id="{7A10A8A3-F446-4463-8C0B-E34E33C2A0A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8" name="Picture 47">
            <a:extLst>
              <a:ext uri="{FF2B5EF4-FFF2-40B4-BE49-F238E27FC236}">
                <a16:creationId xmlns:a16="http://schemas.microsoft.com/office/drawing/2014/main" id="{E95A2722-AC82-46C4-950C-5DEB68981653}"/>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0" name="Group 29">
            <a:extLst>
              <a:ext uri="{FF2B5EF4-FFF2-40B4-BE49-F238E27FC236}">
                <a16:creationId xmlns:a16="http://schemas.microsoft.com/office/drawing/2014/main" id="{05F739DA-5639-4A32-841E-36A1BFD3A976}"/>
              </a:ext>
            </a:extLst>
          </p:cNvPr>
          <p:cNvGrpSpPr/>
          <p:nvPr userDrawn="1"/>
        </p:nvGrpSpPr>
        <p:grpSpPr>
          <a:xfrm>
            <a:off x="-3832860" y="2"/>
            <a:ext cx="3760880" cy="3818751"/>
            <a:chOff x="-3832860" y="0"/>
            <a:chExt cx="3760880" cy="5091665"/>
          </a:xfrm>
        </p:grpSpPr>
        <p:sp>
          <p:nvSpPr>
            <p:cNvPr id="31" name="Rectangle 30">
              <a:extLst>
                <a:ext uri="{FF2B5EF4-FFF2-40B4-BE49-F238E27FC236}">
                  <a16:creationId xmlns:a16="http://schemas.microsoft.com/office/drawing/2014/main" id="{FDD5CF2D-6464-46E1-864C-A0AC03F48AD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2" name="TextBox 31">
              <a:extLst>
                <a:ext uri="{FF2B5EF4-FFF2-40B4-BE49-F238E27FC236}">
                  <a16:creationId xmlns:a16="http://schemas.microsoft.com/office/drawing/2014/main" id="{D7144D95-A741-42DF-BC98-E166F18A8E8D}"/>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3" name="Rectangle 32">
              <a:extLst>
                <a:ext uri="{FF2B5EF4-FFF2-40B4-BE49-F238E27FC236}">
                  <a16:creationId xmlns:a16="http://schemas.microsoft.com/office/drawing/2014/main" id="{260338D5-5B35-4F95-B3D8-9B53A0010EA0}"/>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black"/>
                </a:solidFill>
              </a:endParaRPr>
            </a:p>
          </p:txBody>
        </p:sp>
        <p:sp>
          <p:nvSpPr>
            <p:cNvPr id="34" name="TextBox 33">
              <a:extLst>
                <a:ext uri="{FF2B5EF4-FFF2-40B4-BE49-F238E27FC236}">
                  <a16:creationId xmlns:a16="http://schemas.microsoft.com/office/drawing/2014/main" id="{19194A8E-3BB2-447F-A8E5-CB24709BEA2B}"/>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6" name="TextBox 45">
              <a:extLst>
                <a:ext uri="{FF2B5EF4-FFF2-40B4-BE49-F238E27FC236}">
                  <a16:creationId xmlns:a16="http://schemas.microsoft.com/office/drawing/2014/main" id="{02FF82F7-A081-41F0-832C-B9525455BB41}"/>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7" name="TextBox 46">
              <a:extLst>
                <a:ext uri="{FF2B5EF4-FFF2-40B4-BE49-F238E27FC236}">
                  <a16:creationId xmlns:a16="http://schemas.microsoft.com/office/drawing/2014/main" id="{D5FB12AE-89F5-48B5-B3E5-AB0B678F5CA5}"/>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9" name="TextBox 48">
              <a:extLst>
                <a:ext uri="{FF2B5EF4-FFF2-40B4-BE49-F238E27FC236}">
                  <a16:creationId xmlns:a16="http://schemas.microsoft.com/office/drawing/2014/main" id="{30EB1F64-CBC1-4B28-AE71-C500C1A4D25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5B69A8CE-B22B-45A3-90AD-FA00E2057509}"/>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1" name="TextBox 50">
              <a:extLst>
                <a:ext uri="{FF2B5EF4-FFF2-40B4-BE49-F238E27FC236}">
                  <a16:creationId xmlns:a16="http://schemas.microsoft.com/office/drawing/2014/main" id="{16749A80-68C2-4ECB-AF40-FA26279A9D8D}"/>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2" name="Rectangle 51">
              <a:extLst>
                <a:ext uri="{FF2B5EF4-FFF2-40B4-BE49-F238E27FC236}">
                  <a16:creationId xmlns:a16="http://schemas.microsoft.com/office/drawing/2014/main" id="{3CE2EDBD-F89A-44BD-81A5-13142B4CA3A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3" name="Rectangle 52">
              <a:extLst>
                <a:ext uri="{FF2B5EF4-FFF2-40B4-BE49-F238E27FC236}">
                  <a16:creationId xmlns:a16="http://schemas.microsoft.com/office/drawing/2014/main" id="{74CE0478-1C46-4F0A-A9DA-60FB9487E5F3}"/>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230079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FF3A5E90-EB65-477D-9155-DBC8C03E5146}"/>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7" name="Text Placeholder 26">
            <a:extLst>
              <a:ext uri="{FF2B5EF4-FFF2-40B4-BE49-F238E27FC236}">
                <a16:creationId xmlns:a16="http://schemas.microsoft.com/office/drawing/2014/main" id="{14432FC1-28D3-46A3-9CC7-C2A48A1A58E6}"/>
              </a:ext>
            </a:extLst>
          </p:cNvPr>
          <p:cNvSpPr>
            <a:spLocks noGrp="1"/>
          </p:cNvSpPr>
          <p:nvPr>
            <p:ph type="body" sz="quarter" idx="20" hasCustomPrompt="1"/>
          </p:nvPr>
        </p:nvSpPr>
        <p:spPr>
          <a:xfrm>
            <a:off x="260349" y="1041853"/>
            <a:ext cx="5353049" cy="216584"/>
          </a:xfrm>
        </p:spPr>
        <p:txBody>
          <a:bodyPr anchor="ctr"/>
          <a:lstStyle>
            <a:lvl1pPr>
              <a:defRPr sz="1600"/>
            </a:lvl1pPr>
          </a:lstStyle>
          <a:p>
            <a:pPr lvl="0"/>
            <a:r>
              <a:rPr lang="en-US" dirty="0"/>
              <a:t>Enter text here</a:t>
            </a:r>
            <a:endParaRPr lang="en-GB" dirty="0"/>
          </a:p>
        </p:txBody>
      </p:sp>
      <p:sp>
        <p:nvSpPr>
          <p:cNvPr id="28" name="Text Placeholder 26">
            <a:extLst>
              <a:ext uri="{FF2B5EF4-FFF2-40B4-BE49-F238E27FC236}">
                <a16:creationId xmlns:a16="http://schemas.microsoft.com/office/drawing/2014/main" id="{B18FAA68-7C99-42AB-9CA9-28D864D6F835}"/>
              </a:ext>
            </a:extLst>
          </p:cNvPr>
          <p:cNvSpPr>
            <a:spLocks noGrp="1"/>
          </p:cNvSpPr>
          <p:nvPr>
            <p:ph type="body" sz="quarter" idx="21" hasCustomPrompt="1"/>
          </p:nvPr>
        </p:nvSpPr>
        <p:spPr>
          <a:xfrm>
            <a:off x="260349" y="1552278"/>
            <a:ext cx="5353049" cy="216584"/>
          </a:xfrm>
        </p:spPr>
        <p:txBody>
          <a:bodyPr anchor="ctr"/>
          <a:lstStyle>
            <a:lvl1pPr>
              <a:defRPr sz="1600"/>
            </a:lvl1pPr>
          </a:lstStyle>
          <a:p>
            <a:pPr lvl="0"/>
            <a:r>
              <a:rPr lang="en-US" dirty="0"/>
              <a:t>Enter text here</a:t>
            </a:r>
            <a:endParaRPr lang="en-GB" dirty="0"/>
          </a:p>
        </p:txBody>
      </p:sp>
      <p:sp>
        <p:nvSpPr>
          <p:cNvPr id="29" name="Text Placeholder 26">
            <a:extLst>
              <a:ext uri="{FF2B5EF4-FFF2-40B4-BE49-F238E27FC236}">
                <a16:creationId xmlns:a16="http://schemas.microsoft.com/office/drawing/2014/main" id="{D11116CC-FC30-462C-BEDC-F5B4DC0D0807}"/>
              </a:ext>
            </a:extLst>
          </p:cNvPr>
          <p:cNvSpPr>
            <a:spLocks noGrp="1"/>
          </p:cNvSpPr>
          <p:nvPr>
            <p:ph type="body" sz="quarter" idx="22" hasCustomPrompt="1"/>
          </p:nvPr>
        </p:nvSpPr>
        <p:spPr>
          <a:xfrm>
            <a:off x="260349" y="2062702"/>
            <a:ext cx="5353049" cy="216584"/>
          </a:xfrm>
        </p:spPr>
        <p:txBody>
          <a:bodyPr anchor="ctr"/>
          <a:lstStyle>
            <a:lvl1pPr>
              <a:defRPr sz="1600"/>
            </a:lvl1pPr>
          </a:lstStyle>
          <a:p>
            <a:pPr lvl="0"/>
            <a:r>
              <a:rPr lang="en-US" dirty="0"/>
              <a:t>Enter text here</a:t>
            </a:r>
            <a:endParaRPr lang="en-GB" dirty="0"/>
          </a:p>
        </p:txBody>
      </p:sp>
      <p:sp>
        <p:nvSpPr>
          <p:cNvPr id="30" name="Text Placeholder 26">
            <a:extLst>
              <a:ext uri="{FF2B5EF4-FFF2-40B4-BE49-F238E27FC236}">
                <a16:creationId xmlns:a16="http://schemas.microsoft.com/office/drawing/2014/main" id="{6DF1B2A3-1AED-4BDB-BC98-7EC81F2FDB6D}"/>
              </a:ext>
            </a:extLst>
          </p:cNvPr>
          <p:cNvSpPr>
            <a:spLocks noGrp="1"/>
          </p:cNvSpPr>
          <p:nvPr>
            <p:ph type="body" sz="quarter" idx="23" hasCustomPrompt="1"/>
          </p:nvPr>
        </p:nvSpPr>
        <p:spPr>
          <a:xfrm>
            <a:off x="260349" y="2573128"/>
            <a:ext cx="5353049" cy="216584"/>
          </a:xfrm>
        </p:spPr>
        <p:txBody>
          <a:bodyPr anchor="ctr"/>
          <a:lstStyle>
            <a:lvl1pPr>
              <a:defRPr sz="1600"/>
            </a:lvl1pPr>
          </a:lstStyle>
          <a:p>
            <a:pPr lvl="0"/>
            <a:r>
              <a:rPr lang="en-US" dirty="0"/>
              <a:t>Enter text here</a:t>
            </a:r>
            <a:endParaRPr lang="en-GB" dirty="0"/>
          </a:p>
        </p:txBody>
      </p:sp>
      <p:sp>
        <p:nvSpPr>
          <p:cNvPr id="33" name="Text Placeholder 26">
            <a:extLst>
              <a:ext uri="{FF2B5EF4-FFF2-40B4-BE49-F238E27FC236}">
                <a16:creationId xmlns:a16="http://schemas.microsoft.com/office/drawing/2014/main" id="{37D187B5-F93C-4F7E-A737-AE1B4FBA4266}"/>
              </a:ext>
            </a:extLst>
          </p:cNvPr>
          <p:cNvSpPr>
            <a:spLocks noGrp="1"/>
          </p:cNvSpPr>
          <p:nvPr>
            <p:ph type="body" sz="quarter" idx="24" hasCustomPrompt="1"/>
          </p:nvPr>
        </p:nvSpPr>
        <p:spPr>
          <a:xfrm>
            <a:off x="260349" y="3083554"/>
            <a:ext cx="5353049" cy="216584"/>
          </a:xfrm>
        </p:spPr>
        <p:txBody>
          <a:bodyPr anchor="ctr"/>
          <a:lstStyle>
            <a:lvl1pPr>
              <a:defRPr sz="1600"/>
            </a:lvl1pPr>
          </a:lstStyle>
          <a:p>
            <a:pPr lvl="0"/>
            <a:r>
              <a:rPr lang="en-US" dirty="0"/>
              <a:t>Enter text here</a:t>
            </a:r>
            <a:endParaRPr lang="en-GB" dirty="0"/>
          </a:p>
        </p:txBody>
      </p:sp>
      <p:sp>
        <p:nvSpPr>
          <p:cNvPr id="34" name="Text Placeholder 26">
            <a:extLst>
              <a:ext uri="{FF2B5EF4-FFF2-40B4-BE49-F238E27FC236}">
                <a16:creationId xmlns:a16="http://schemas.microsoft.com/office/drawing/2014/main" id="{3FB8B078-ACBB-441B-881D-7BB51E1C2FEB}"/>
              </a:ext>
            </a:extLst>
          </p:cNvPr>
          <p:cNvSpPr>
            <a:spLocks noGrp="1"/>
          </p:cNvSpPr>
          <p:nvPr>
            <p:ph type="body" sz="quarter" idx="25" hasCustomPrompt="1"/>
          </p:nvPr>
        </p:nvSpPr>
        <p:spPr>
          <a:xfrm>
            <a:off x="260349" y="3593977"/>
            <a:ext cx="5353049" cy="216584"/>
          </a:xfrm>
        </p:spPr>
        <p:txBody>
          <a:bodyPr anchor="ctr"/>
          <a:lstStyle>
            <a:lvl1pPr>
              <a:defRPr sz="1600"/>
            </a:lvl1pPr>
          </a:lstStyle>
          <a:p>
            <a:pPr lvl="0"/>
            <a:r>
              <a:rPr lang="en-US" dirty="0"/>
              <a:t>Enter text here</a:t>
            </a:r>
            <a:endParaRPr lang="en-GB" dirty="0"/>
          </a:p>
        </p:txBody>
      </p:sp>
      <p:sp>
        <p:nvSpPr>
          <p:cNvPr id="37" name="Text Placeholder 36">
            <a:extLst>
              <a:ext uri="{FF2B5EF4-FFF2-40B4-BE49-F238E27FC236}">
                <a16:creationId xmlns:a16="http://schemas.microsoft.com/office/drawing/2014/main" id="{F32EEA6F-77AE-4E49-A5EC-024D8B02A249}"/>
              </a:ext>
            </a:extLst>
          </p:cNvPr>
          <p:cNvSpPr>
            <a:spLocks noGrp="1"/>
          </p:cNvSpPr>
          <p:nvPr>
            <p:ph type="body" sz="quarter" idx="27" hasCustomPrompt="1"/>
          </p:nvPr>
        </p:nvSpPr>
        <p:spPr>
          <a:xfrm>
            <a:off x="260350" y="4110638"/>
            <a:ext cx="5353048" cy="554237"/>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9" name="Title 38">
            <a:extLst>
              <a:ext uri="{FF2B5EF4-FFF2-40B4-BE49-F238E27FC236}">
                <a16:creationId xmlns:a16="http://schemas.microsoft.com/office/drawing/2014/main" id="{AFCB523B-994C-4F10-9C48-CEF0C7839262}"/>
              </a:ext>
            </a:extLst>
          </p:cNvPr>
          <p:cNvSpPr>
            <a:spLocks noGrp="1"/>
          </p:cNvSpPr>
          <p:nvPr>
            <p:ph type="title" hasCustomPrompt="1"/>
          </p:nvPr>
        </p:nvSpPr>
        <p:spPr>
          <a:xfrm>
            <a:off x="260350" y="205984"/>
            <a:ext cx="5353050" cy="384571"/>
          </a:xfrm>
        </p:spPr>
        <p:txBody>
          <a:bodyPr/>
          <a:lstStyle>
            <a:lvl1pPr>
              <a:defRPr/>
            </a:lvl1pPr>
          </a:lstStyle>
          <a:p>
            <a:r>
              <a:rPr lang="en-US" dirty="0"/>
              <a:t>Enter title here </a:t>
            </a:r>
            <a:endParaRPr lang="en-GB" dirty="0"/>
          </a:p>
        </p:txBody>
      </p:sp>
      <p:sp>
        <p:nvSpPr>
          <p:cNvPr id="31" name="Picture Placeholder 30">
            <a:extLst>
              <a:ext uri="{FF2B5EF4-FFF2-40B4-BE49-F238E27FC236}">
                <a16:creationId xmlns:a16="http://schemas.microsoft.com/office/drawing/2014/main" id="{86889CEB-9753-41AC-BAE9-D9C2BA8AC1A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2FACA568-7A7C-4496-A734-C3AE8662338E}"/>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0" name="Text Placeholder 59">
            <a:extLst>
              <a:ext uri="{FF2B5EF4-FFF2-40B4-BE49-F238E27FC236}">
                <a16:creationId xmlns:a16="http://schemas.microsoft.com/office/drawing/2014/main" id="{34A93FEC-687A-4D42-B609-0AA3B93A752B}"/>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1" name="Group 60">
            <a:extLst>
              <a:ext uri="{FF2B5EF4-FFF2-40B4-BE49-F238E27FC236}">
                <a16:creationId xmlns:a16="http://schemas.microsoft.com/office/drawing/2014/main" id="{A4024E2C-052B-4758-8660-7B4E74ACE629}"/>
              </a:ext>
            </a:extLst>
          </p:cNvPr>
          <p:cNvGrpSpPr/>
          <p:nvPr userDrawn="1"/>
        </p:nvGrpSpPr>
        <p:grpSpPr>
          <a:xfrm>
            <a:off x="9230527" y="-4"/>
            <a:ext cx="5371397" cy="3440622"/>
            <a:chOff x="9230518" y="4790766"/>
            <a:chExt cx="5371397" cy="4587497"/>
          </a:xfrm>
        </p:grpSpPr>
        <p:grpSp>
          <p:nvGrpSpPr>
            <p:cNvPr id="62" name="Group 61">
              <a:extLst>
                <a:ext uri="{FF2B5EF4-FFF2-40B4-BE49-F238E27FC236}">
                  <a16:creationId xmlns:a16="http://schemas.microsoft.com/office/drawing/2014/main" id="{8DE172F9-E759-4A77-98F5-F1EFB811C8FB}"/>
                </a:ext>
              </a:extLst>
            </p:cNvPr>
            <p:cNvGrpSpPr/>
            <p:nvPr userDrawn="1"/>
          </p:nvGrpSpPr>
          <p:grpSpPr>
            <a:xfrm>
              <a:off x="9230518" y="4790766"/>
              <a:ext cx="3760880" cy="4587497"/>
              <a:chOff x="838198" y="1150069"/>
              <a:chExt cx="3507559" cy="4587497"/>
            </a:xfrm>
          </p:grpSpPr>
          <p:sp>
            <p:nvSpPr>
              <p:cNvPr id="64" name="Rectangle 63">
                <a:extLst>
                  <a:ext uri="{FF2B5EF4-FFF2-40B4-BE49-F238E27FC236}">
                    <a16:creationId xmlns:a16="http://schemas.microsoft.com/office/drawing/2014/main" id="{2EFD08E6-1E8D-4C8A-8D74-DF228C785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5" name="TextBox 64">
                <a:extLst>
                  <a:ext uri="{FF2B5EF4-FFF2-40B4-BE49-F238E27FC236}">
                    <a16:creationId xmlns:a16="http://schemas.microsoft.com/office/drawing/2014/main" id="{B8172DD6-FBBB-4F71-85C9-C080702AA22F}"/>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6" name="Rectangle 65">
                <a:extLst>
                  <a:ext uri="{FF2B5EF4-FFF2-40B4-BE49-F238E27FC236}">
                    <a16:creationId xmlns:a16="http://schemas.microsoft.com/office/drawing/2014/main" id="{C617E929-EC3E-473C-BB99-272B2DDBC6C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7" name="TextBox 66">
                <a:extLst>
                  <a:ext uri="{FF2B5EF4-FFF2-40B4-BE49-F238E27FC236}">
                    <a16:creationId xmlns:a16="http://schemas.microsoft.com/office/drawing/2014/main" id="{ED9CDEEA-5C0B-4600-BD1C-6F456978D2FD}"/>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4103F617-8CED-4A68-B80C-E8262AE8D1B7}"/>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BF28A9E7-9176-4AF6-AB2E-C91244518D9C}"/>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0" name="TextBox 69">
                <a:extLst>
                  <a:ext uri="{FF2B5EF4-FFF2-40B4-BE49-F238E27FC236}">
                    <a16:creationId xmlns:a16="http://schemas.microsoft.com/office/drawing/2014/main" id="{FF8BEE67-6802-4986-9F23-260F467A8D5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1" name="TextBox 70">
                <a:extLst>
                  <a:ext uri="{FF2B5EF4-FFF2-40B4-BE49-F238E27FC236}">
                    <a16:creationId xmlns:a16="http://schemas.microsoft.com/office/drawing/2014/main" id="{D5392B6F-9C88-4555-B1C5-90D1B703697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3" name="Picture 62">
              <a:extLst>
                <a:ext uri="{FF2B5EF4-FFF2-40B4-BE49-F238E27FC236}">
                  <a16:creationId xmlns:a16="http://schemas.microsoft.com/office/drawing/2014/main" id="{233EC427-212D-4DCB-AD26-91D24FF1E94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2" name="Picture 71">
            <a:extLst>
              <a:ext uri="{FF2B5EF4-FFF2-40B4-BE49-F238E27FC236}">
                <a16:creationId xmlns:a16="http://schemas.microsoft.com/office/drawing/2014/main" id="{961DDF2D-A35D-4A56-9E27-BB80C907B5E9}"/>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9" name="Group 48">
            <a:extLst>
              <a:ext uri="{FF2B5EF4-FFF2-40B4-BE49-F238E27FC236}">
                <a16:creationId xmlns:a16="http://schemas.microsoft.com/office/drawing/2014/main" id="{96358B07-0290-4DF8-8CFE-D2EC72A140BC}"/>
              </a:ext>
            </a:extLst>
          </p:cNvPr>
          <p:cNvGrpSpPr/>
          <p:nvPr userDrawn="1"/>
        </p:nvGrpSpPr>
        <p:grpSpPr>
          <a:xfrm>
            <a:off x="-3832860" y="2"/>
            <a:ext cx="3760880" cy="3818751"/>
            <a:chOff x="-3832860" y="0"/>
            <a:chExt cx="3760880" cy="5091665"/>
          </a:xfrm>
        </p:grpSpPr>
        <p:sp>
          <p:nvSpPr>
            <p:cNvPr id="50" name="Rectangle 49">
              <a:extLst>
                <a:ext uri="{FF2B5EF4-FFF2-40B4-BE49-F238E27FC236}">
                  <a16:creationId xmlns:a16="http://schemas.microsoft.com/office/drawing/2014/main" id="{236DC46F-7AEF-4AF2-9A40-04E50ADA981A}"/>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a:extLst>
                <a:ext uri="{FF2B5EF4-FFF2-40B4-BE49-F238E27FC236}">
                  <a16:creationId xmlns:a16="http://schemas.microsoft.com/office/drawing/2014/main" id="{EFB2F48E-D699-47DD-81C1-FA363FB570A8}"/>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52" name="Rectangle 51">
              <a:extLst>
                <a:ext uri="{FF2B5EF4-FFF2-40B4-BE49-F238E27FC236}">
                  <a16:creationId xmlns:a16="http://schemas.microsoft.com/office/drawing/2014/main" id="{7B97F17A-6923-484E-8DF5-85B2A6F30EA9}"/>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53" name="TextBox 52">
              <a:extLst>
                <a:ext uri="{FF2B5EF4-FFF2-40B4-BE49-F238E27FC236}">
                  <a16:creationId xmlns:a16="http://schemas.microsoft.com/office/drawing/2014/main" id="{B0A61D6C-B270-4E50-8315-5923BE6BB4E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4" name="TextBox 53">
              <a:extLst>
                <a:ext uri="{FF2B5EF4-FFF2-40B4-BE49-F238E27FC236}">
                  <a16:creationId xmlns:a16="http://schemas.microsoft.com/office/drawing/2014/main" id="{22E736F7-F208-49CB-ACE9-D1DC368035B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5" name="TextBox 54">
              <a:extLst>
                <a:ext uri="{FF2B5EF4-FFF2-40B4-BE49-F238E27FC236}">
                  <a16:creationId xmlns:a16="http://schemas.microsoft.com/office/drawing/2014/main" id="{E3F26456-5550-4802-B5B5-F54444FC0577}"/>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3B799DA6-4DE2-4E17-B08A-0164B109CF3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7" name="TextBox 56">
              <a:extLst>
                <a:ext uri="{FF2B5EF4-FFF2-40B4-BE49-F238E27FC236}">
                  <a16:creationId xmlns:a16="http://schemas.microsoft.com/office/drawing/2014/main" id="{B0A57E1F-01AC-4C24-B2B5-D6789EAFC76C}"/>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3034F25B-885E-4944-80D1-8B5B741683C1}"/>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9" name="Rectangle 58">
              <a:extLst>
                <a:ext uri="{FF2B5EF4-FFF2-40B4-BE49-F238E27FC236}">
                  <a16:creationId xmlns:a16="http://schemas.microsoft.com/office/drawing/2014/main" id="{AC6E3F38-7EE8-402E-8CB0-31E3DAC53EC6}"/>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73" name="Rectangle 72">
              <a:extLst>
                <a:ext uri="{FF2B5EF4-FFF2-40B4-BE49-F238E27FC236}">
                  <a16:creationId xmlns:a16="http://schemas.microsoft.com/office/drawing/2014/main" id="{A7CF040F-7A5D-4F9B-9825-1620E57BA264}"/>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688144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w/ Background Image">
    <p:bg>
      <p:bgPr>
        <a:solidFill>
          <a:schemeClr val="tx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5DF359B-C2B9-41CA-9848-D69D3D078B93}"/>
              </a:ext>
            </a:extLst>
          </p:cNvPr>
          <p:cNvSpPr>
            <a:spLocks noGrp="1"/>
          </p:cNvSpPr>
          <p:nvPr>
            <p:ph type="body" sz="quarter" idx="16"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18132057-8E2F-46BC-AC5F-C7F0574B3EAB}"/>
              </a:ext>
            </a:extLst>
          </p:cNvPr>
          <p:cNvSpPr>
            <a:spLocks noGrp="1"/>
          </p:cNvSpPr>
          <p:nvPr>
            <p:ph type="body" sz="quarter" idx="12" hasCustomPrompt="1"/>
          </p:nvPr>
        </p:nvSpPr>
        <p:spPr>
          <a:xfrm>
            <a:off x="260350" y="1890713"/>
            <a:ext cx="71945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0" name="Text Placeholder 7">
            <a:extLst>
              <a:ext uri="{FF2B5EF4-FFF2-40B4-BE49-F238E27FC236}">
                <a16:creationId xmlns:a16="http://schemas.microsoft.com/office/drawing/2014/main" id="{DE1DFAAB-61AB-44BD-93BB-3E16D799B5F4}"/>
              </a:ext>
            </a:extLst>
          </p:cNvPr>
          <p:cNvSpPr>
            <a:spLocks noGrp="1"/>
          </p:cNvSpPr>
          <p:nvPr>
            <p:ph type="body" sz="quarter" idx="13" hasCustomPrompt="1"/>
          </p:nvPr>
        </p:nvSpPr>
        <p:spPr>
          <a:xfrm>
            <a:off x="260350" y="1285880"/>
            <a:ext cx="7194550" cy="262889"/>
          </a:xfrm>
        </p:spPr>
        <p:txBody>
          <a:bodyPr anchor="t"/>
          <a:lstStyle>
            <a:lvl1pPr>
              <a:defRPr sz="1600" b="0">
                <a:solidFill>
                  <a:schemeClr val="tx1"/>
                </a:solidFill>
              </a:defRPr>
            </a:lvl1pPr>
          </a:lstStyle>
          <a:p>
            <a:pPr lvl="0"/>
            <a:r>
              <a:rPr lang="en-US" dirty="0"/>
              <a:t>Enter text here </a:t>
            </a:r>
            <a:endParaRPr lang="en-GB" dirty="0"/>
          </a:p>
        </p:txBody>
      </p:sp>
      <p:sp>
        <p:nvSpPr>
          <p:cNvPr id="4" name="Footer Placeholder 3">
            <a:extLst>
              <a:ext uri="{FF2B5EF4-FFF2-40B4-BE49-F238E27FC236}">
                <a16:creationId xmlns:a16="http://schemas.microsoft.com/office/drawing/2014/main" id="{5D67365F-16BD-4173-BA98-6269C44B5F14}"/>
              </a:ext>
            </a:extLst>
          </p:cNvPr>
          <p:cNvSpPr>
            <a:spLocks noGrp="1"/>
          </p:cNvSpPr>
          <p:nvPr>
            <p:ph type="ftr" sz="quarter" idx="11"/>
          </p:nvPr>
        </p:nvSpPr>
        <p:spPr/>
        <p:txBody>
          <a:bodyPr/>
          <a:lstStyle/>
          <a:p>
            <a:endParaRPr lang="en-GB" dirty="0">
              <a:solidFill>
                <a:srgbClr val="D24508"/>
              </a:solidFill>
            </a:endParaRPr>
          </a:p>
        </p:txBody>
      </p:sp>
      <p:sp>
        <p:nvSpPr>
          <p:cNvPr id="19" name="Picture Placeholder 18">
            <a:extLst>
              <a:ext uri="{FF2B5EF4-FFF2-40B4-BE49-F238E27FC236}">
                <a16:creationId xmlns:a16="http://schemas.microsoft.com/office/drawing/2014/main" id="{532E28B6-2EB6-4990-BA89-064FDB4DDDD3}"/>
              </a:ext>
            </a:extLst>
          </p:cNvPr>
          <p:cNvSpPr>
            <a:spLocks noGrp="1"/>
          </p:cNvSpPr>
          <p:nvPr>
            <p:ph type="pic" sz="quarter" idx="14"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oAutofit/>
          </a:bodyPr>
          <a:lstStyle>
            <a:lvl1pPr algn="ctr">
              <a:defRPr/>
            </a:lvl1pPr>
          </a:lstStyle>
          <a:p>
            <a:r>
              <a:rPr lang="en-GB" dirty="0"/>
              <a:t>Click on the icon to insert an image, then right click &gt; send to back</a:t>
            </a:r>
          </a:p>
        </p:txBody>
      </p:sp>
      <p:grpSp>
        <p:nvGrpSpPr>
          <p:cNvPr id="37" name="Group 36">
            <a:extLst>
              <a:ext uri="{FF2B5EF4-FFF2-40B4-BE49-F238E27FC236}">
                <a16:creationId xmlns:a16="http://schemas.microsoft.com/office/drawing/2014/main" id="{21CD411C-B0E1-4A07-8390-7A60C82EC7D3}"/>
              </a:ext>
            </a:extLst>
          </p:cNvPr>
          <p:cNvGrpSpPr/>
          <p:nvPr userDrawn="1"/>
        </p:nvGrpSpPr>
        <p:grpSpPr>
          <a:xfrm>
            <a:off x="9230527" y="-4"/>
            <a:ext cx="5371397" cy="3440622"/>
            <a:chOff x="9230518" y="4790766"/>
            <a:chExt cx="5371397" cy="4587497"/>
          </a:xfrm>
        </p:grpSpPr>
        <p:grpSp>
          <p:nvGrpSpPr>
            <p:cNvPr id="38" name="Group 37">
              <a:extLst>
                <a:ext uri="{FF2B5EF4-FFF2-40B4-BE49-F238E27FC236}">
                  <a16:creationId xmlns:a16="http://schemas.microsoft.com/office/drawing/2014/main" id="{2ABA214D-54DF-4209-8706-5DD6693D4245}"/>
                </a:ext>
              </a:extLst>
            </p:cNvPr>
            <p:cNvGrpSpPr/>
            <p:nvPr userDrawn="1"/>
          </p:nvGrpSpPr>
          <p:grpSpPr>
            <a:xfrm>
              <a:off x="9230518" y="4790766"/>
              <a:ext cx="3760880" cy="4587497"/>
              <a:chOff x="838198" y="1150069"/>
              <a:chExt cx="3507559" cy="4587497"/>
            </a:xfrm>
          </p:grpSpPr>
          <p:sp>
            <p:nvSpPr>
              <p:cNvPr id="40" name="Rectangle 39">
                <a:extLst>
                  <a:ext uri="{FF2B5EF4-FFF2-40B4-BE49-F238E27FC236}">
                    <a16:creationId xmlns:a16="http://schemas.microsoft.com/office/drawing/2014/main" id="{AE3324F8-BC72-4A5D-B728-5B3FD7750D1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D84C7C72-52B1-42EB-AA41-CC981206DF2C}"/>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2" name="Rectangle 41">
                <a:extLst>
                  <a:ext uri="{FF2B5EF4-FFF2-40B4-BE49-F238E27FC236}">
                    <a16:creationId xmlns:a16="http://schemas.microsoft.com/office/drawing/2014/main" id="{912AD552-99BF-408E-A7F8-655E70F1042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B874CDF1-598F-41BC-921D-04043BD61290}"/>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A83EE2EA-4B7E-466C-BAE9-097F9A180198}"/>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346A671A-CBE6-4665-A540-D848456DA14F}"/>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6" name="TextBox 45">
                <a:extLst>
                  <a:ext uri="{FF2B5EF4-FFF2-40B4-BE49-F238E27FC236}">
                    <a16:creationId xmlns:a16="http://schemas.microsoft.com/office/drawing/2014/main" id="{DEBAB555-72BB-411C-9260-9CC8EBC58A8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BE8EA4F8-7DF0-4ABC-BB1D-D119563595CF}"/>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8145C0CF-F000-4FA9-8D08-6B81299449E8}"/>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8" name="Picture 47">
            <a:extLst>
              <a:ext uri="{FF2B5EF4-FFF2-40B4-BE49-F238E27FC236}">
                <a16:creationId xmlns:a16="http://schemas.microsoft.com/office/drawing/2014/main" id="{DF8C4CD4-5E89-4CF6-8B44-562EBA6AC3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1" name="Group 30">
            <a:extLst>
              <a:ext uri="{FF2B5EF4-FFF2-40B4-BE49-F238E27FC236}">
                <a16:creationId xmlns:a16="http://schemas.microsoft.com/office/drawing/2014/main" id="{E34C0C03-0701-42D0-8326-F5176E716A14}"/>
              </a:ext>
            </a:extLst>
          </p:cNvPr>
          <p:cNvGrpSpPr/>
          <p:nvPr userDrawn="1"/>
        </p:nvGrpSpPr>
        <p:grpSpPr>
          <a:xfrm>
            <a:off x="-3832860" y="2"/>
            <a:ext cx="3760880" cy="3818751"/>
            <a:chOff x="-3832860" y="0"/>
            <a:chExt cx="3760880" cy="5091665"/>
          </a:xfrm>
        </p:grpSpPr>
        <p:sp>
          <p:nvSpPr>
            <p:cNvPr id="32" name="Rectangle 31">
              <a:extLst>
                <a:ext uri="{FF2B5EF4-FFF2-40B4-BE49-F238E27FC236}">
                  <a16:creationId xmlns:a16="http://schemas.microsoft.com/office/drawing/2014/main" id="{0525ACFF-BF93-4853-8A9B-F76441D6340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3" name="TextBox 32">
              <a:extLst>
                <a:ext uri="{FF2B5EF4-FFF2-40B4-BE49-F238E27FC236}">
                  <a16:creationId xmlns:a16="http://schemas.microsoft.com/office/drawing/2014/main" id="{ADEA7630-AB60-404B-B68F-35C980A67ED5}"/>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4" name="Rectangle 33">
              <a:extLst>
                <a:ext uri="{FF2B5EF4-FFF2-40B4-BE49-F238E27FC236}">
                  <a16:creationId xmlns:a16="http://schemas.microsoft.com/office/drawing/2014/main" id="{2BDE6BDB-9BE3-40E0-A99C-E93CD40DE8BD}"/>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black"/>
                </a:solidFill>
              </a:endParaRPr>
            </a:p>
          </p:txBody>
        </p:sp>
        <p:sp>
          <p:nvSpPr>
            <p:cNvPr id="35" name="TextBox 34">
              <a:extLst>
                <a:ext uri="{FF2B5EF4-FFF2-40B4-BE49-F238E27FC236}">
                  <a16:creationId xmlns:a16="http://schemas.microsoft.com/office/drawing/2014/main" id="{6312DE0A-BEAB-4567-8607-44DDAF007252}"/>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6" name="TextBox 35">
              <a:extLst>
                <a:ext uri="{FF2B5EF4-FFF2-40B4-BE49-F238E27FC236}">
                  <a16:creationId xmlns:a16="http://schemas.microsoft.com/office/drawing/2014/main" id="{6C20ABB3-B270-4CD9-8F48-262C765DA3E6}"/>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9" name="TextBox 48">
              <a:extLst>
                <a:ext uri="{FF2B5EF4-FFF2-40B4-BE49-F238E27FC236}">
                  <a16:creationId xmlns:a16="http://schemas.microsoft.com/office/drawing/2014/main" id="{A319DDB1-AD12-4D02-BA16-CDC7B14D2BE1}"/>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06830A3B-6355-4B74-AC1E-E292E4156DAC}"/>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1" name="TextBox 50">
              <a:extLst>
                <a:ext uri="{FF2B5EF4-FFF2-40B4-BE49-F238E27FC236}">
                  <a16:creationId xmlns:a16="http://schemas.microsoft.com/office/drawing/2014/main" id="{64AEABEC-5B98-4ED3-ACA7-FF0C69198A99}"/>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2" name="TextBox 51">
              <a:extLst>
                <a:ext uri="{FF2B5EF4-FFF2-40B4-BE49-F238E27FC236}">
                  <a16:creationId xmlns:a16="http://schemas.microsoft.com/office/drawing/2014/main" id="{776FCDB2-EF49-470A-A758-B82254561775}"/>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3" name="Rectangle 52">
              <a:extLst>
                <a:ext uri="{FF2B5EF4-FFF2-40B4-BE49-F238E27FC236}">
                  <a16:creationId xmlns:a16="http://schemas.microsoft.com/office/drawing/2014/main" id="{ADCDF755-46CD-401A-BDFC-F772CFE71B2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4" name="Rectangle 53">
              <a:extLst>
                <a:ext uri="{FF2B5EF4-FFF2-40B4-BE49-F238E27FC236}">
                  <a16:creationId xmlns:a16="http://schemas.microsoft.com/office/drawing/2014/main" id="{73A8BFBF-531A-4D92-A64F-2EED0DC8AD6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2407274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F73D135-BD09-4273-9911-3345D55F9A46}"/>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bg2"/>
          </a:solidFill>
        </p:spPr>
        <p:txBody>
          <a:bodyPr wrap="square" anchor="ctr">
            <a:noAutofit/>
          </a:bodyPr>
          <a:lstStyle>
            <a:lvl1pPr algn="r">
              <a:defRPr sz="1600">
                <a:solidFill>
                  <a:schemeClr val="tx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709B41A-502D-4572-A1DF-1F25AB151476}"/>
              </a:ext>
            </a:extLst>
          </p:cNvPr>
          <p:cNvSpPr>
            <a:spLocks noGrp="1"/>
          </p:cNvSpPr>
          <p:nvPr>
            <p:ph type="ftr" sz="quarter" idx="11"/>
          </p:nvPr>
        </p:nvSpPr>
        <p:spPr/>
        <p:txBody>
          <a:bodyPr/>
          <a:lstStyle>
            <a:lvl1pPr>
              <a:defRPr>
                <a:solidFill>
                  <a:schemeClr val="tx1"/>
                </a:solidFill>
              </a:defRPr>
            </a:lvl1pPr>
          </a:lstStyle>
          <a:p>
            <a:endParaRPr lang="en-GB" dirty="0">
              <a:solidFill>
                <a:prstClr val="white"/>
              </a:solidFill>
            </a:endParaRPr>
          </a:p>
        </p:txBody>
      </p:sp>
      <p:sp>
        <p:nvSpPr>
          <p:cNvPr id="9" name="Text Placeholder 7">
            <a:extLst>
              <a:ext uri="{FF2B5EF4-FFF2-40B4-BE49-F238E27FC236}">
                <a16:creationId xmlns:a16="http://schemas.microsoft.com/office/drawing/2014/main" id="{4A6231DF-A698-4062-A962-2CC5651DA47A}"/>
              </a:ext>
            </a:extLst>
          </p:cNvPr>
          <p:cNvSpPr>
            <a:spLocks noGrp="1"/>
          </p:cNvSpPr>
          <p:nvPr>
            <p:ph type="body" sz="quarter" idx="27" hasCustomPrompt="1"/>
          </p:nvPr>
        </p:nvSpPr>
        <p:spPr>
          <a:xfrm>
            <a:off x="260350" y="1764383"/>
            <a:ext cx="55689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6" name="Title 15">
            <a:extLst>
              <a:ext uri="{FF2B5EF4-FFF2-40B4-BE49-F238E27FC236}">
                <a16:creationId xmlns:a16="http://schemas.microsoft.com/office/drawing/2014/main" id="{86B405B3-0E97-4A9E-BA47-F805997CEA70}"/>
              </a:ext>
            </a:extLst>
          </p:cNvPr>
          <p:cNvSpPr>
            <a:spLocks noGrp="1"/>
          </p:cNvSpPr>
          <p:nvPr>
            <p:ph type="title" hasCustomPrompt="1"/>
          </p:nvPr>
        </p:nvSpPr>
        <p:spPr/>
        <p:txBody>
          <a:bodyPr/>
          <a:lstStyle>
            <a:lvl1pPr>
              <a:defRPr>
                <a:solidFill>
                  <a:schemeClr val="tx1"/>
                </a:solidFill>
              </a:defRPr>
            </a:lvl1pPr>
          </a:lstStyle>
          <a:p>
            <a:r>
              <a:rPr lang="en-US" dirty="0"/>
              <a:t>Enter title here </a:t>
            </a:r>
            <a:endParaRPr lang="en-GB" dirty="0"/>
          </a:p>
        </p:txBody>
      </p:sp>
      <p:sp>
        <p:nvSpPr>
          <p:cNvPr id="36" name="Text Placeholder 35">
            <a:extLst>
              <a:ext uri="{FF2B5EF4-FFF2-40B4-BE49-F238E27FC236}">
                <a16:creationId xmlns:a16="http://schemas.microsoft.com/office/drawing/2014/main" id="{B4AF373B-5DAE-4069-BD2A-436BAA4B811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tx1"/>
          </a:solidFill>
        </p:spPr>
        <p:txBody>
          <a:bodyPr wrap="square">
            <a:noAutofit/>
          </a:bodyPr>
          <a:lstStyle>
            <a:lvl1pPr>
              <a:defRPr/>
            </a:lvl1pPr>
          </a:lstStyle>
          <a:p>
            <a:pPr lvl="0"/>
            <a:r>
              <a:rPr lang="en-US" dirty="0"/>
              <a:t> </a:t>
            </a:r>
            <a:endParaRPr lang="en-GB" dirty="0"/>
          </a:p>
        </p:txBody>
      </p:sp>
      <p:grpSp>
        <p:nvGrpSpPr>
          <p:cNvPr id="37" name="Group 36">
            <a:extLst>
              <a:ext uri="{FF2B5EF4-FFF2-40B4-BE49-F238E27FC236}">
                <a16:creationId xmlns:a16="http://schemas.microsoft.com/office/drawing/2014/main" id="{1AE4BCBE-9957-4F16-BB06-1E9A2F90E2C7}"/>
              </a:ext>
            </a:extLst>
          </p:cNvPr>
          <p:cNvGrpSpPr/>
          <p:nvPr userDrawn="1"/>
        </p:nvGrpSpPr>
        <p:grpSpPr>
          <a:xfrm>
            <a:off x="9230527" y="-4"/>
            <a:ext cx="5371397" cy="3440622"/>
            <a:chOff x="9230518" y="4790766"/>
            <a:chExt cx="5371397" cy="4587497"/>
          </a:xfrm>
        </p:grpSpPr>
        <p:grpSp>
          <p:nvGrpSpPr>
            <p:cNvPr id="38" name="Group 37">
              <a:extLst>
                <a:ext uri="{FF2B5EF4-FFF2-40B4-BE49-F238E27FC236}">
                  <a16:creationId xmlns:a16="http://schemas.microsoft.com/office/drawing/2014/main" id="{C759780A-CB16-4ECC-BE9F-4F3BEB928E11}"/>
                </a:ext>
              </a:extLst>
            </p:cNvPr>
            <p:cNvGrpSpPr/>
            <p:nvPr userDrawn="1"/>
          </p:nvGrpSpPr>
          <p:grpSpPr>
            <a:xfrm>
              <a:off x="9230518" y="4790766"/>
              <a:ext cx="3760880" cy="4587497"/>
              <a:chOff x="838198" y="1150069"/>
              <a:chExt cx="3507559" cy="4587497"/>
            </a:xfrm>
          </p:grpSpPr>
          <p:sp>
            <p:nvSpPr>
              <p:cNvPr id="40" name="Rectangle 39">
                <a:extLst>
                  <a:ext uri="{FF2B5EF4-FFF2-40B4-BE49-F238E27FC236}">
                    <a16:creationId xmlns:a16="http://schemas.microsoft.com/office/drawing/2014/main" id="{88823519-1181-4122-B187-2D618EB18C7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B9F492C5-6601-477D-B483-7BD184F2C379}"/>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2" name="Rectangle 41">
                <a:extLst>
                  <a:ext uri="{FF2B5EF4-FFF2-40B4-BE49-F238E27FC236}">
                    <a16:creationId xmlns:a16="http://schemas.microsoft.com/office/drawing/2014/main" id="{35C792E4-D9ED-465D-9B57-47A75A3040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AAEA203C-07C4-4318-96A5-9432BE5B85B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7AB9D5AB-E357-442B-AD33-4EFBEB4281E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8F47D0DB-9BE1-42F0-82F4-3D1FF664F53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6" name="TextBox 45">
                <a:extLst>
                  <a:ext uri="{FF2B5EF4-FFF2-40B4-BE49-F238E27FC236}">
                    <a16:creationId xmlns:a16="http://schemas.microsoft.com/office/drawing/2014/main" id="{2DFC86B3-662D-4E84-8F4F-65F49344376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3691F0F4-F360-48EC-B367-2AD3E8D48F6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776EAEA7-7F1A-4922-92A5-6D7C7D997F8E}"/>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51" name="Text Placeholder 12">
            <a:extLst>
              <a:ext uri="{FF2B5EF4-FFF2-40B4-BE49-F238E27FC236}">
                <a16:creationId xmlns:a16="http://schemas.microsoft.com/office/drawing/2014/main" id="{6ED7CBDF-B333-4F65-9B1A-2DE310F6C4CA}"/>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grpSp>
        <p:nvGrpSpPr>
          <p:cNvPr id="31" name="Group 30">
            <a:extLst>
              <a:ext uri="{FF2B5EF4-FFF2-40B4-BE49-F238E27FC236}">
                <a16:creationId xmlns:a16="http://schemas.microsoft.com/office/drawing/2014/main" id="{4709EE43-FF02-4937-A43A-15437084EC0F}"/>
              </a:ext>
            </a:extLst>
          </p:cNvPr>
          <p:cNvGrpSpPr/>
          <p:nvPr userDrawn="1"/>
        </p:nvGrpSpPr>
        <p:grpSpPr>
          <a:xfrm>
            <a:off x="-3832860" y="2"/>
            <a:ext cx="3760880" cy="3818751"/>
            <a:chOff x="-3832860" y="0"/>
            <a:chExt cx="3760880" cy="5091665"/>
          </a:xfrm>
        </p:grpSpPr>
        <p:sp>
          <p:nvSpPr>
            <p:cNvPr id="32" name="Rectangle 31">
              <a:extLst>
                <a:ext uri="{FF2B5EF4-FFF2-40B4-BE49-F238E27FC236}">
                  <a16:creationId xmlns:a16="http://schemas.microsoft.com/office/drawing/2014/main" id="{CB9B79BD-3DB7-4623-BB9C-4585F3316BD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3" name="TextBox 32">
              <a:extLst>
                <a:ext uri="{FF2B5EF4-FFF2-40B4-BE49-F238E27FC236}">
                  <a16:creationId xmlns:a16="http://schemas.microsoft.com/office/drawing/2014/main" id="{4F492D37-1872-4FBA-AE98-9935C626EB07}"/>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4" name="Rectangle 33">
              <a:extLst>
                <a:ext uri="{FF2B5EF4-FFF2-40B4-BE49-F238E27FC236}">
                  <a16:creationId xmlns:a16="http://schemas.microsoft.com/office/drawing/2014/main" id="{7B808EBE-CBD2-4FDB-ADF1-A099EFBE6E2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black"/>
                </a:solidFill>
              </a:endParaRPr>
            </a:p>
          </p:txBody>
        </p:sp>
        <p:sp>
          <p:nvSpPr>
            <p:cNvPr id="35" name="TextBox 34">
              <a:extLst>
                <a:ext uri="{FF2B5EF4-FFF2-40B4-BE49-F238E27FC236}">
                  <a16:creationId xmlns:a16="http://schemas.microsoft.com/office/drawing/2014/main" id="{2B6F78F9-78EE-4F8D-90C0-4A06250314C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8" name="TextBox 47">
              <a:extLst>
                <a:ext uri="{FF2B5EF4-FFF2-40B4-BE49-F238E27FC236}">
                  <a16:creationId xmlns:a16="http://schemas.microsoft.com/office/drawing/2014/main" id="{A47C4A50-009D-4A19-B9E1-B88DDF1377A3}"/>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9" name="TextBox 48">
              <a:extLst>
                <a:ext uri="{FF2B5EF4-FFF2-40B4-BE49-F238E27FC236}">
                  <a16:creationId xmlns:a16="http://schemas.microsoft.com/office/drawing/2014/main" id="{A5459C4D-009F-4ED0-9327-7367EB6F88F0}"/>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9B709BA8-57A5-43D1-A96E-8733B0E10B65}"/>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2" name="TextBox 51">
              <a:extLst>
                <a:ext uri="{FF2B5EF4-FFF2-40B4-BE49-F238E27FC236}">
                  <a16:creationId xmlns:a16="http://schemas.microsoft.com/office/drawing/2014/main" id="{C6FC85F6-A8F8-4FD1-B345-30F4F2C7B86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3" name="TextBox 52">
              <a:extLst>
                <a:ext uri="{FF2B5EF4-FFF2-40B4-BE49-F238E27FC236}">
                  <a16:creationId xmlns:a16="http://schemas.microsoft.com/office/drawing/2014/main" id="{3A4FE813-15B2-4200-8A4C-C6646F5F7D73}"/>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4" name="Rectangle 53">
              <a:extLst>
                <a:ext uri="{FF2B5EF4-FFF2-40B4-BE49-F238E27FC236}">
                  <a16:creationId xmlns:a16="http://schemas.microsoft.com/office/drawing/2014/main" id="{33B25566-D78B-4E6F-88A5-4E9AC82B3A3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5" name="Rectangle 54">
              <a:extLst>
                <a:ext uri="{FF2B5EF4-FFF2-40B4-BE49-F238E27FC236}">
                  <a16:creationId xmlns:a16="http://schemas.microsoft.com/office/drawing/2014/main" id="{60DAD65C-88F3-4898-920F-B0D054DE571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397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w/ Subtitle &amp;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14" name="Text Placeholder 36">
            <a:extLst>
              <a:ext uri="{FF2B5EF4-FFF2-40B4-BE49-F238E27FC236}">
                <a16:creationId xmlns:a16="http://schemas.microsoft.com/office/drawing/2014/main" id="{56C5BC9F-D051-4A84-BE65-A38AD8344796}"/>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8" name="Title 17">
            <a:extLst>
              <a:ext uri="{FF2B5EF4-FFF2-40B4-BE49-F238E27FC236}">
                <a16:creationId xmlns:a16="http://schemas.microsoft.com/office/drawing/2014/main" id="{DDB8537B-E5F5-411A-AD0F-E2990731B861}"/>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0" name="Text Placeholder 39">
            <a:extLst>
              <a:ext uri="{FF2B5EF4-FFF2-40B4-BE49-F238E27FC236}">
                <a16:creationId xmlns:a16="http://schemas.microsoft.com/office/drawing/2014/main" id="{8284B29D-4800-43C0-A722-82D1F72B9E64}"/>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2" name="Group 21">
            <a:extLst>
              <a:ext uri="{FF2B5EF4-FFF2-40B4-BE49-F238E27FC236}">
                <a16:creationId xmlns:a16="http://schemas.microsoft.com/office/drawing/2014/main" id="{9826964E-1675-4369-969F-AF756F1D1883}"/>
              </a:ext>
            </a:extLst>
          </p:cNvPr>
          <p:cNvGrpSpPr/>
          <p:nvPr userDrawn="1"/>
        </p:nvGrpSpPr>
        <p:grpSpPr>
          <a:xfrm>
            <a:off x="9230527" y="-4"/>
            <a:ext cx="5371397" cy="3440622"/>
            <a:chOff x="9230518" y="4790766"/>
            <a:chExt cx="5371397" cy="4587497"/>
          </a:xfrm>
        </p:grpSpPr>
        <p:grpSp>
          <p:nvGrpSpPr>
            <p:cNvPr id="23" name="Group 22">
              <a:extLst>
                <a:ext uri="{FF2B5EF4-FFF2-40B4-BE49-F238E27FC236}">
                  <a16:creationId xmlns:a16="http://schemas.microsoft.com/office/drawing/2014/main" id="{13EE5ED0-C4A7-46FC-A3E0-C8493B687AFF}"/>
                </a:ext>
              </a:extLst>
            </p:cNvPr>
            <p:cNvGrpSpPr/>
            <p:nvPr userDrawn="1"/>
          </p:nvGrpSpPr>
          <p:grpSpPr>
            <a:xfrm>
              <a:off x="9230518" y="4790766"/>
              <a:ext cx="3760880" cy="4587497"/>
              <a:chOff x="838198" y="1150069"/>
              <a:chExt cx="3507559" cy="4587497"/>
            </a:xfrm>
          </p:grpSpPr>
          <p:sp>
            <p:nvSpPr>
              <p:cNvPr id="25" name="Rectangle 24">
                <a:extLst>
                  <a:ext uri="{FF2B5EF4-FFF2-40B4-BE49-F238E27FC236}">
                    <a16:creationId xmlns:a16="http://schemas.microsoft.com/office/drawing/2014/main" id="{9B3698E3-8624-4F47-AA93-9B279C1DC1B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6" name="TextBox 25">
                <a:extLst>
                  <a:ext uri="{FF2B5EF4-FFF2-40B4-BE49-F238E27FC236}">
                    <a16:creationId xmlns:a16="http://schemas.microsoft.com/office/drawing/2014/main" id="{96D729B4-4E47-408C-BED2-8F0FCC566D1A}"/>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27" name="Rectangle 26">
                <a:extLst>
                  <a:ext uri="{FF2B5EF4-FFF2-40B4-BE49-F238E27FC236}">
                    <a16:creationId xmlns:a16="http://schemas.microsoft.com/office/drawing/2014/main" id="{AC917F78-1220-43B2-B8BB-31B91814CE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8" name="TextBox 27">
                <a:extLst>
                  <a:ext uri="{FF2B5EF4-FFF2-40B4-BE49-F238E27FC236}">
                    <a16:creationId xmlns:a16="http://schemas.microsoft.com/office/drawing/2014/main" id="{24043578-37E0-4C86-BB71-449761A87046}"/>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F9B70F70-5DD4-4E02-8D5F-BCA6811CC204}"/>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7B57A4C7-77F5-4104-A4F4-6FD1DB2A4C0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3" name="TextBox 42">
                <a:extLst>
                  <a:ext uri="{FF2B5EF4-FFF2-40B4-BE49-F238E27FC236}">
                    <a16:creationId xmlns:a16="http://schemas.microsoft.com/office/drawing/2014/main" id="{968E3E37-9F5F-4BCC-BC0B-3A7F4B08A87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4" name="TextBox 43">
                <a:extLst>
                  <a:ext uri="{FF2B5EF4-FFF2-40B4-BE49-F238E27FC236}">
                    <a16:creationId xmlns:a16="http://schemas.microsoft.com/office/drawing/2014/main" id="{545138BD-4E87-43A8-932D-0B2307F7B12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4" name="Picture 23">
              <a:extLst>
                <a:ext uri="{FF2B5EF4-FFF2-40B4-BE49-F238E27FC236}">
                  <a16:creationId xmlns:a16="http://schemas.microsoft.com/office/drawing/2014/main" id="{006CDA4E-C8AB-4BBB-9372-54DCCC83A116}"/>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7" name="Text Placeholder 12">
            <a:extLst>
              <a:ext uri="{FF2B5EF4-FFF2-40B4-BE49-F238E27FC236}">
                <a16:creationId xmlns:a16="http://schemas.microsoft.com/office/drawing/2014/main" id="{71871C89-BA9E-4DE0-94D9-5A8A1393AD90}"/>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0472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 name="Title 2">
            <a:extLst>
              <a:ext uri="{FF2B5EF4-FFF2-40B4-BE49-F238E27FC236}">
                <a16:creationId xmlns:a16="http://schemas.microsoft.com/office/drawing/2014/main" id="{B6BA20C8-EAFD-4DDC-8378-E967F2394D2F}"/>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9" name="Text Placeholder 38">
            <a:extLst>
              <a:ext uri="{FF2B5EF4-FFF2-40B4-BE49-F238E27FC236}">
                <a16:creationId xmlns:a16="http://schemas.microsoft.com/office/drawing/2014/main" id="{80319D9B-9902-4221-8C51-B1E4B859954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1" name="Group 20">
            <a:extLst>
              <a:ext uri="{FF2B5EF4-FFF2-40B4-BE49-F238E27FC236}">
                <a16:creationId xmlns:a16="http://schemas.microsoft.com/office/drawing/2014/main" id="{69E3B667-B153-4858-8E79-EA45C7DD75D4}"/>
              </a:ext>
            </a:extLst>
          </p:cNvPr>
          <p:cNvGrpSpPr/>
          <p:nvPr userDrawn="1"/>
        </p:nvGrpSpPr>
        <p:grpSpPr>
          <a:xfrm>
            <a:off x="9230527" y="-4"/>
            <a:ext cx="5371397" cy="3440622"/>
            <a:chOff x="9230518" y="4790766"/>
            <a:chExt cx="5371397" cy="4587497"/>
          </a:xfrm>
        </p:grpSpPr>
        <p:grpSp>
          <p:nvGrpSpPr>
            <p:cNvPr id="22" name="Group 21">
              <a:extLst>
                <a:ext uri="{FF2B5EF4-FFF2-40B4-BE49-F238E27FC236}">
                  <a16:creationId xmlns:a16="http://schemas.microsoft.com/office/drawing/2014/main" id="{662DA9CE-4FB0-4E6C-BBE6-15E67BC3F0E6}"/>
                </a:ext>
              </a:extLst>
            </p:cNvPr>
            <p:cNvGrpSpPr/>
            <p:nvPr userDrawn="1"/>
          </p:nvGrpSpPr>
          <p:grpSpPr>
            <a:xfrm>
              <a:off x="9230518" y="4790766"/>
              <a:ext cx="3760880" cy="4587497"/>
              <a:chOff x="838198" y="1150069"/>
              <a:chExt cx="3507559" cy="4587497"/>
            </a:xfrm>
          </p:grpSpPr>
          <p:sp>
            <p:nvSpPr>
              <p:cNvPr id="24" name="Rectangle 23">
                <a:extLst>
                  <a:ext uri="{FF2B5EF4-FFF2-40B4-BE49-F238E27FC236}">
                    <a16:creationId xmlns:a16="http://schemas.microsoft.com/office/drawing/2014/main" id="{0443B074-B0DF-4CD1-9B13-410E9977F45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5" name="TextBox 24">
                <a:extLst>
                  <a:ext uri="{FF2B5EF4-FFF2-40B4-BE49-F238E27FC236}">
                    <a16:creationId xmlns:a16="http://schemas.microsoft.com/office/drawing/2014/main" id="{EE78BE21-F9C1-4C6D-A891-04BABE637D52}"/>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26" name="Rectangle 25">
                <a:extLst>
                  <a:ext uri="{FF2B5EF4-FFF2-40B4-BE49-F238E27FC236}">
                    <a16:creationId xmlns:a16="http://schemas.microsoft.com/office/drawing/2014/main" id="{57B637C0-C755-4778-B21F-F991D78248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21F5936E-E3A5-431F-A3E3-264794CA11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55851C2B-4FE2-49EE-9F9E-8CA384EDD42F}"/>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909C87B9-0A5B-4616-878B-8CCF5E5B79F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40C9C1A9-AEF2-44F6-A8EB-F65E6DEC773F}"/>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3" name="TextBox 42">
                <a:extLst>
                  <a:ext uri="{FF2B5EF4-FFF2-40B4-BE49-F238E27FC236}">
                    <a16:creationId xmlns:a16="http://schemas.microsoft.com/office/drawing/2014/main" id="{C7C09343-8A47-4BCA-89B6-1D5F8CED8D72}"/>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3" name="Picture 22">
              <a:extLst>
                <a:ext uri="{FF2B5EF4-FFF2-40B4-BE49-F238E27FC236}">
                  <a16:creationId xmlns:a16="http://schemas.microsoft.com/office/drawing/2014/main" id="{7456E444-515D-4EE0-8AA8-F80065FC93F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5" name="Text Placeholder 12">
            <a:extLst>
              <a:ext uri="{FF2B5EF4-FFF2-40B4-BE49-F238E27FC236}">
                <a16:creationId xmlns:a16="http://schemas.microsoft.com/office/drawing/2014/main" id="{86933C76-A4C4-46B7-B570-631C0814A67E}"/>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30342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EB5F986-C3F6-4180-AB07-EF72744E24F6}"/>
              </a:ext>
            </a:extLst>
          </p:cNvPr>
          <p:cNvGrpSpPr/>
          <p:nvPr userDrawn="1"/>
        </p:nvGrpSpPr>
        <p:grpSpPr>
          <a:xfrm>
            <a:off x="9230527" y="-4"/>
            <a:ext cx="5371397" cy="3440622"/>
            <a:chOff x="9230518" y="4790766"/>
            <a:chExt cx="5371397" cy="4587497"/>
          </a:xfrm>
        </p:grpSpPr>
        <p:grpSp>
          <p:nvGrpSpPr>
            <p:cNvPr id="65" name="Group 64">
              <a:extLst>
                <a:ext uri="{FF2B5EF4-FFF2-40B4-BE49-F238E27FC236}">
                  <a16:creationId xmlns:a16="http://schemas.microsoft.com/office/drawing/2014/main" id="{DAA1604C-AF6D-46E8-910D-685BC12C1EC9}"/>
                </a:ext>
              </a:extLst>
            </p:cNvPr>
            <p:cNvGrpSpPr/>
            <p:nvPr userDrawn="1"/>
          </p:nvGrpSpPr>
          <p:grpSpPr>
            <a:xfrm>
              <a:off x="9230518" y="4790766"/>
              <a:ext cx="3760880" cy="4587497"/>
              <a:chOff x="838198" y="1150069"/>
              <a:chExt cx="3507559" cy="4587497"/>
            </a:xfrm>
          </p:grpSpPr>
          <p:sp>
            <p:nvSpPr>
              <p:cNvPr id="67" name="Rectangle 66">
                <a:extLst>
                  <a:ext uri="{FF2B5EF4-FFF2-40B4-BE49-F238E27FC236}">
                    <a16:creationId xmlns:a16="http://schemas.microsoft.com/office/drawing/2014/main" id="{9063B945-81D8-4B2C-99F5-9937F0AE079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8" name="TextBox 67">
                <a:extLst>
                  <a:ext uri="{FF2B5EF4-FFF2-40B4-BE49-F238E27FC236}">
                    <a16:creationId xmlns:a16="http://schemas.microsoft.com/office/drawing/2014/main" id="{B7BF4FD5-9635-4868-BF7E-4DBDF441368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9" name="Rectangle 68">
                <a:extLst>
                  <a:ext uri="{FF2B5EF4-FFF2-40B4-BE49-F238E27FC236}">
                    <a16:creationId xmlns:a16="http://schemas.microsoft.com/office/drawing/2014/main" id="{0FF29677-B176-4B26-8BCF-6F0AE14F183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0" name="TextBox 69">
                <a:extLst>
                  <a:ext uri="{FF2B5EF4-FFF2-40B4-BE49-F238E27FC236}">
                    <a16:creationId xmlns:a16="http://schemas.microsoft.com/office/drawing/2014/main" id="{E5284B5C-2142-4BE7-B0B9-CE34CF85E48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A9908D70-F518-4FDB-8F0F-362FC3BDCD4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560F8749-2B2D-46DD-AB21-D6152D5BA44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3" name="TextBox 72">
                <a:extLst>
                  <a:ext uri="{FF2B5EF4-FFF2-40B4-BE49-F238E27FC236}">
                    <a16:creationId xmlns:a16="http://schemas.microsoft.com/office/drawing/2014/main" id="{18C7B17E-91F7-4F68-BC0F-09EECCC078DD}"/>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4" name="TextBox 73">
                <a:extLst>
                  <a:ext uri="{FF2B5EF4-FFF2-40B4-BE49-F238E27FC236}">
                    <a16:creationId xmlns:a16="http://schemas.microsoft.com/office/drawing/2014/main" id="{02E372F6-AFE9-45BA-BC63-486BA8A6A1DD}"/>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6" name="Picture 65">
              <a:extLst>
                <a:ext uri="{FF2B5EF4-FFF2-40B4-BE49-F238E27FC236}">
                  <a16:creationId xmlns:a16="http://schemas.microsoft.com/office/drawing/2014/main" id="{ACBCD12F-C813-445B-9F54-C938E8A64C4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 name="Footer Placeholder 3">
            <a:extLst>
              <a:ext uri="{FF2B5EF4-FFF2-40B4-BE49-F238E27FC236}">
                <a16:creationId xmlns:a16="http://schemas.microsoft.com/office/drawing/2014/main" id="{0BECD2BA-BAEC-4DBF-8974-ED549B33E325}"/>
              </a:ext>
            </a:extLst>
          </p:cNvPr>
          <p:cNvSpPr>
            <a:spLocks noGrp="1"/>
          </p:cNvSpPr>
          <p:nvPr>
            <p:ph type="ftr" sz="quarter" idx="11"/>
          </p:nvPr>
        </p:nvSpPr>
        <p:spPr/>
        <p:txBody>
          <a:bodyPr/>
          <a:lstStyle/>
          <a:p>
            <a:endParaRPr lang="en-GB" dirty="0">
              <a:solidFill>
                <a:srgbClr val="D24508"/>
              </a:solidFill>
            </a:endParaRPr>
          </a:p>
        </p:txBody>
      </p:sp>
      <p:sp>
        <p:nvSpPr>
          <p:cNvPr id="7" name="Picture Placeholder 6">
            <a:extLst>
              <a:ext uri="{FF2B5EF4-FFF2-40B4-BE49-F238E27FC236}">
                <a16:creationId xmlns:a16="http://schemas.microsoft.com/office/drawing/2014/main" id="{DCE97735-29ED-4053-8E0B-57AFD0FE3FE7}"/>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9" name="Text Placeholder 36">
            <a:extLst>
              <a:ext uri="{FF2B5EF4-FFF2-40B4-BE49-F238E27FC236}">
                <a16:creationId xmlns:a16="http://schemas.microsoft.com/office/drawing/2014/main" id="{A0C59D5E-21D9-462F-98E3-B5CA579366E9}"/>
              </a:ext>
            </a:extLst>
          </p:cNvPr>
          <p:cNvSpPr>
            <a:spLocks noGrp="1"/>
          </p:cNvSpPr>
          <p:nvPr>
            <p:ph type="body" sz="quarter" idx="27" hasCustomPrompt="1"/>
          </p:nvPr>
        </p:nvSpPr>
        <p:spPr>
          <a:xfrm>
            <a:off x="260350" y="753073"/>
            <a:ext cx="7054850"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1" name="Text Placeholder 36">
            <a:extLst>
              <a:ext uri="{FF2B5EF4-FFF2-40B4-BE49-F238E27FC236}">
                <a16:creationId xmlns:a16="http://schemas.microsoft.com/office/drawing/2014/main" id="{851D5EFF-E5B2-4C91-9744-77712762E9DF}"/>
              </a:ext>
            </a:extLst>
          </p:cNvPr>
          <p:cNvSpPr>
            <a:spLocks noGrp="1"/>
          </p:cNvSpPr>
          <p:nvPr>
            <p:ph type="body" sz="quarter" idx="30" hasCustomPrompt="1"/>
          </p:nvPr>
        </p:nvSpPr>
        <p:spPr>
          <a:xfrm>
            <a:off x="260350" y="3859851"/>
            <a:ext cx="4743450" cy="740490"/>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Title 11">
            <a:extLst>
              <a:ext uri="{FF2B5EF4-FFF2-40B4-BE49-F238E27FC236}">
                <a16:creationId xmlns:a16="http://schemas.microsoft.com/office/drawing/2014/main" id="{12B6BDEA-CD2F-4C5E-8899-4AA5AAFB6D33}"/>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8" name="Text Placeholder 37">
            <a:extLst>
              <a:ext uri="{FF2B5EF4-FFF2-40B4-BE49-F238E27FC236}">
                <a16:creationId xmlns:a16="http://schemas.microsoft.com/office/drawing/2014/main" id="{7855FD10-0653-4423-93D7-1E0C0D60A487}"/>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2" name="Text Placeholder 7">
            <a:extLst>
              <a:ext uri="{FF2B5EF4-FFF2-40B4-BE49-F238E27FC236}">
                <a16:creationId xmlns:a16="http://schemas.microsoft.com/office/drawing/2014/main" id="{44E121A8-06D0-4860-9519-E1637D5E7342}"/>
              </a:ext>
            </a:extLst>
          </p:cNvPr>
          <p:cNvSpPr>
            <a:spLocks noGrp="1"/>
          </p:cNvSpPr>
          <p:nvPr>
            <p:ph type="body" sz="quarter" idx="39" hasCustomPrompt="1"/>
          </p:nvPr>
        </p:nvSpPr>
        <p:spPr>
          <a:xfrm>
            <a:off x="260350" y="1547816"/>
            <a:ext cx="5451602"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Text Placeholder 12">
            <a:extLst>
              <a:ext uri="{FF2B5EF4-FFF2-40B4-BE49-F238E27FC236}">
                <a16:creationId xmlns:a16="http://schemas.microsoft.com/office/drawing/2014/main" id="{1C3D4CD6-F877-4544-B2C5-2A9E723581E9}"/>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14533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w/ Background Image">
    <p:bg>
      <p:bgPr>
        <a:solidFill>
          <a:schemeClr val="tx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5DF359B-C2B9-41CA-9848-D69D3D078B93}"/>
              </a:ext>
            </a:extLst>
          </p:cNvPr>
          <p:cNvSpPr>
            <a:spLocks noGrp="1"/>
          </p:cNvSpPr>
          <p:nvPr>
            <p:ph type="body" sz="quarter" idx="16"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18132057-8E2F-46BC-AC5F-C7F0574B3EAB}"/>
              </a:ext>
            </a:extLst>
          </p:cNvPr>
          <p:cNvSpPr>
            <a:spLocks noGrp="1"/>
          </p:cNvSpPr>
          <p:nvPr>
            <p:ph type="body" sz="quarter" idx="12" hasCustomPrompt="1"/>
          </p:nvPr>
        </p:nvSpPr>
        <p:spPr>
          <a:xfrm>
            <a:off x="260350" y="1890713"/>
            <a:ext cx="71945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0" name="Text Placeholder 7">
            <a:extLst>
              <a:ext uri="{FF2B5EF4-FFF2-40B4-BE49-F238E27FC236}">
                <a16:creationId xmlns:a16="http://schemas.microsoft.com/office/drawing/2014/main" id="{DE1DFAAB-61AB-44BD-93BB-3E16D799B5F4}"/>
              </a:ext>
            </a:extLst>
          </p:cNvPr>
          <p:cNvSpPr>
            <a:spLocks noGrp="1"/>
          </p:cNvSpPr>
          <p:nvPr>
            <p:ph type="body" sz="quarter" idx="13" hasCustomPrompt="1"/>
          </p:nvPr>
        </p:nvSpPr>
        <p:spPr>
          <a:xfrm>
            <a:off x="260350" y="1285880"/>
            <a:ext cx="7194550" cy="262889"/>
          </a:xfrm>
        </p:spPr>
        <p:txBody>
          <a:bodyPr anchor="t"/>
          <a:lstStyle>
            <a:lvl1pPr>
              <a:defRPr sz="1600" b="0">
                <a:solidFill>
                  <a:schemeClr val="tx1"/>
                </a:solidFill>
              </a:defRPr>
            </a:lvl1pPr>
          </a:lstStyle>
          <a:p>
            <a:pPr lvl="0"/>
            <a:r>
              <a:rPr lang="en-US" dirty="0"/>
              <a:t>Enter text here </a:t>
            </a:r>
            <a:endParaRPr lang="en-GB" dirty="0"/>
          </a:p>
        </p:txBody>
      </p:sp>
      <p:sp>
        <p:nvSpPr>
          <p:cNvPr id="4" name="Footer Placeholder 3">
            <a:extLst>
              <a:ext uri="{FF2B5EF4-FFF2-40B4-BE49-F238E27FC236}">
                <a16:creationId xmlns:a16="http://schemas.microsoft.com/office/drawing/2014/main" id="{5D67365F-16BD-4173-BA98-6269C44B5F14}"/>
              </a:ext>
            </a:extLst>
          </p:cNvPr>
          <p:cNvSpPr>
            <a:spLocks noGrp="1"/>
          </p:cNvSpPr>
          <p:nvPr>
            <p:ph type="ftr" sz="quarter" idx="11"/>
          </p:nvPr>
        </p:nvSpPr>
        <p:spPr/>
        <p:txBody>
          <a:bodyPr/>
          <a:lstStyle/>
          <a:p>
            <a:endParaRPr lang="en-GB" dirty="0"/>
          </a:p>
        </p:txBody>
      </p:sp>
      <p:sp>
        <p:nvSpPr>
          <p:cNvPr id="19" name="Picture Placeholder 18">
            <a:extLst>
              <a:ext uri="{FF2B5EF4-FFF2-40B4-BE49-F238E27FC236}">
                <a16:creationId xmlns:a16="http://schemas.microsoft.com/office/drawing/2014/main" id="{532E28B6-2EB6-4990-BA89-064FDB4DDDD3}"/>
              </a:ext>
            </a:extLst>
          </p:cNvPr>
          <p:cNvSpPr>
            <a:spLocks noGrp="1"/>
          </p:cNvSpPr>
          <p:nvPr>
            <p:ph type="pic" sz="quarter" idx="14"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oAutofit/>
          </a:bodyPr>
          <a:lstStyle>
            <a:lvl1pPr algn="ctr">
              <a:defRPr/>
            </a:lvl1pPr>
          </a:lstStyle>
          <a:p>
            <a:r>
              <a:rPr lang="en-GB" dirty="0"/>
              <a:t>Click on the icon to insert an image, then right click &gt; send to back</a:t>
            </a:r>
          </a:p>
        </p:txBody>
      </p:sp>
      <p:pic>
        <p:nvPicPr>
          <p:cNvPr id="48" name="Picture 47">
            <a:extLst>
              <a:ext uri="{FF2B5EF4-FFF2-40B4-BE49-F238E27FC236}">
                <a16:creationId xmlns:a16="http://schemas.microsoft.com/office/drawing/2014/main" id="{DF8C4CD4-5E89-4CF6-8B44-562EBA6AC3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443" y="4378717"/>
            <a:ext cx="742234" cy="433832"/>
          </a:xfrm>
          <a:prstGeom prst="rect">
            <a:avLst/>
          </a:prstGeom>
        </p:spPr>
      </p:pic>
    </p:spTree>
    <p:extLst>
      <p:ext uri="{BB962C8B-B14F-4D97-AF65-F5344CB8AC3E}">
        <p14:creationId xmlns:p14="http://schemas.microsoft.com/office/powerpoint/2010/main" val="3329024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Points w/ Image">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5B8F08F-1E63-4A1F-8847-4505F9EF92CF}"/>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EA54D426-EE2E-4986-A4E7-77B687BDF17C}"/>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7" name="Text Placeholder 36">
            <a:extLst>
              <a:ext uri="{FF2B5EF4-FFF2-40B4-BE49-F238E27FC236}">
                <a16:creationId xmlns:a16="http://schemas.microsoft.com/office/drawing/2014/main" id="{13493163-3580-4867-9588-D3CEAA644AB9}"/>
              </a:ext>
            </a:extLst>
          </p:cNvPr>
          <p:cNvSpPr>
            <a:spLocks noGrp="1"/>
          </p:cNvSpPr>
          <p:nvPr>
            <p:ph type="body" sz="quarter" idx="27" hasCustomPrompt="1"/>
          </p:nvPr>
        </p:nvSpPr>
        <p:spPr>
          <a:xfrm>
            <a:off x="260350" y="3208141"/>
            <a:ext cx="5162550" cy="1458278"/>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3" name="Picture Placeholder 22">
            <a:extLst>
              <a:ext uri="{FF2B5EF4-FFF2-40B4-BE49-F238E27FC236}">
                <a16:creationId xmlns:a16="http://schemas.microsoft.com/office/drawing/2014/main" id="{DFDF63A8-5A79-423B-A1B3-C016EDBBA7F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54D0AE66-5E84-451E-AFDF-BFEAA055547E}"/>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8" name="Text Placeholder 47">
            <a:extLst>
              <a:ext uri="{FF2B5EF4-FFF2-40B4-BE49-F238E27FC236}">
                <a16:creationId xmlns:a16="http://schemas.microsoft.com/office/drawing/2014/main" id="{B43FE626-5BC9-4A1D-8FD1-79C4FE9EF1CF}"/>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62" name="Text Placeholder 7">
            <a:extLst>
              <a:ext uri="{FF2B5EF4-FFF2-40B4-BE49-F238E27FC236}">
                <a16:creationId xmlns:a16="http://schemas.microsoft.com/office/drawing/2014/main" id="{F0140772-1174-4AF7-B987-22C0D3AC0DFA}"/>
              </a:ext>
            </a:extLst>
          </p:cNvPr>
          <p:cNvSpPr>
            <a:spLocks noGrp="1"/>
          </p:cNvSpPr>
          <p:nvPr>
            <p:ph type="body" sz="quarter" idx="39" hasCustomPrompt="1"/>
          </p:nvPr>
        </p:nvSpPr>
        <p:spPr>
          <a:xfrm>
            <a:off x="260350" y="1547812"/>
            <a:ext cx="5162550" cy="1458278"/>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3" name="Group 62">
            <a:extLst>
              <a:ext uri="{FF2B5EF4-FFF2-40B4-BE49-F238E27FC236}">
                <a16:creationId xmlns:a16="http://schemas.microsoft.com/office/drawing/2014/main" id="{1B344CCE-AC22-4FD3-97BE-1CEF57426256}"/>
              </a:ext>
            </a:extLst>
          </p:cNvPr>
          <p:cNvGrpSpPr/>
          <p:nvPr userDrawn="1"/>
        </p:nvGrpSpPr>
        <p:grpSpPr>
          <a:xfrm>
            <a:off x="9230527" y="-4"/>
            <a:ext cx="5371397" cy="3440622"/>
            <a:chOff x="9230518" y="4790766"/>
            <a:chExt cx="5371397" cy="4587497"/>
          </a:xfrm>
        </p:grpSpPr>
        <p:grpSp>
          <p:nvGrpSpPr>
            <p:cNvPr id="64" name="Group 63">
              <a:extLst>
                <a:ext uri="{FF2B5EF4-FFF2-40B4-BE49-F238E27FC236}">
                  <a16:creationId xmlns:a16="http://schemas.microsoft.com/office/drawing/2014/main" id="{94205CB2-2332-47E0-B49D-56FC55B8D830}"/>
                </a:ext>
              </a:extLst>
            </p:cNvPr>
            <p:cNvGrpSpPr/>
            <p:nvPr userDrawn="1"/>
          </p:nvGrpSpPr>
          <p:grpSpPr>
            <a:xfrm>
              <a:off x="9230518" y="4790766"/>
              <a:ext cx="3760880" cy="4587497"/>
              <a:chOff x="838198" y="1150069"/>
              <a:chExt cx="3507559" cy="4587497"/>
            </a:xfrm>
          </p:grpSpPr>
          <p:sp>
            <p:nvSpPr>
              <p:cNvPr id="66" name="Rectangle 65">
                <a:extLst>
                  <a:ext uri="{FF2B5EF4-FFF2-40B4-BE49-F238E27FC236}">
                    <a16:creationId xmlns:a16="http://schemas.microsoft.com/office/drawing/2014/main" id="{611AA6FB-9EFC-492C-AC6C-CC21AA25434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7" name="TextBox 66">
                <a:extLst>
                  <a:ext uri="{FF2B5EF4-FFF2-40B4-BE49-F238E27FC236}">
                    <a16:creationId xmlns:a16="http://schemas.microsoft.com/office/drawing/2014/main" id="{4333E7A5-6C9B-4F34-83B3-9A01DE5AEEAC}"/>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8" name="Rectangle 67">
                <a:extLst>
                  <a:ext uri="{FF2B5EF4-FFF2-40B4-BE49-F238E27FC236}">
                    <a16:creationId xmlns:a16="http://schemas.microsoft.com/office/drawing/2014/main" id="{01FCE68A-0B12-44B2-80E4-7A22EA4054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9" name="TextBox 68">
                <a:extLst>
                  <a:ext uri="{FF2B5EF4-FFF2-40B4-BE49-F238E27FC236}">
                    <a16:creationId xmlns:a16="http://schemas.microsoft.com/office/drawing/2014/main" id="{72DD66E8-3E55-4B75-9674-7B7FBEEC047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A51FF9D6-C04C-4591-8496-C12D10E003FC}"/>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62426FB7-1236-49A2-A58E-14E7EB341CA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2" name="TextBox 71">
                <a:extLst>
                  <a:ext uri="{FF2B5EF4-FFF2-40B4-BE49-F238E27FC236}">
                    <a16:creationId xmlns:a16="http://schemas.microsoft.com/office/drawing/2014/main" id="{EF2D39D3-BC26-4E88-A88D-7E5DBE2F4A8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3" name="TextBox 72">
                <a:extLst>
                  <a:ext uri="{FF2B5EF4-FFF2-40B4-BE49-F238E27FC236}">
                    <a16:creationId xmlns:a16="http://schemas.microsoft.com/office/drawing/2014/main" id="{D8E81F8C-1130-405B-8F3D-FE53F97738A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5" name="Picture 64">
              <a:extLst>
                <a:ext uri="{FF2B5EF4-FFF2-40B4-BE49-F238E27FC236}">
                  <a16:creationId xmlns:a16="http://schemas.microsoft.com/office/drawing/2014/main" id="{B8E371AB-2A46-47D7-ABD6-3C135A875FA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7" name="Picture 86">
            <a:extLst>
              <a:ext uri="{FF2B5EF4-FFF2-40B4-BE49-F238E27FC236}">
                <a16:creationId xmlns:a16="http://schemas.microsoft.com/office/drawing/2014/main" id="{06AC6AAE-DC1E-47D5-A385-4867CD97BDF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7" name="Group 36">
            <a:extLst>
              <a:ext uri="{FF2B5EF4-FFF2-40B4-BE49-F238E27FC236}">
                <a16:creationId xmlns:a16="http://schemas.microsoft.com/office/drawing/2014/main" id="{72873EA4-CFC7-415A-A385-B1D1050893BF}"/>
              </a:ext>
            </a:extLst>
          </p:cNvPr>
          <p:cNvGrpSpPr/>
          <p:nvPr userDrawn="1"/>
        </p:nvGrpSpPr>
        <p:grpSpPr>
          <a:xfrm>
            <a:off x="-3832860" y="2"/>
            <a:ext cx="3760880" cy="3818751"/>
            <a:chOff x="-3832860" y="0"/>
            <a:chExt cx="3760880" cy="5091665"/>
          </a:xfrm>
        </p:grpSpPr>
        <p:sp>
          <p:nvSpPr>
            <p:cNvPr id="38" name="Rectangle 37">
              <a:extLst>
                <a:ext uri="{FF2B5EF4-FFF2-40B4-BE49-F238E27FC236}">
                  <a16:creationId xmlns:a16="http://schemas.microsoft.com/office/drawing/2014/main" id="{A688002D-ED59-4F68-AE90-9B8CEACAF88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TextBox 38">
              <a:extLst>
                <a:ext uri="{FF2B5EF4-FFF2-40B4-BE49-F238E27FC236}">
                  <a16:creationId xmlns:a16="http://schemas.microsoft.com/office/drawing/2014/main" id="{6560FE8B-B34A-48DE-999D-DB429C67B58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0" name="Rectangle 39">
              <a:extLst>
                <a:ext uri="{FF2B5EF4-FFF2-40B4-BE49-F238E27FC236}">
                  <a16:creationId xmlns:a16="http://schemas.microsoft.com/office/drawing/2014/main" id="{66385ECF-68DE-435E-ADFF-2D0DBF82812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1" name="TextBox 40">
              <a:extLst>
                <a:ext uri="{FF2B5EF4-FFF2-40B4-BE49-F238E27FC236}">
                  <a16:creationId xmlns:a16="http://schemas.microsoft.com/office/drawing/2014/main" id="{736BB609-ED8F-41D9-BC77-4D2EFB7D0287}"/>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2" name="TextBox 41">
              <a:extLst>
                <a:ext uri="{FF2B5EF4-FFF2-40B4-BE49-F238E27FC236}">
                  <a16:creationId xmlns:a16="http://schemas.microsoft.com/office/drawing/2014/main" id="{44BCC6B9-DA2B-4BF0-8058-656A117E1D9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C7A2A9AA-29C9-4972-BA1C-0B38EBEFE66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93E24A9D-6DCB-42B1-84F0-6A7527876310}"/>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BBE126B9-B33E-4F36-AF06-2154DD376D63}"/>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5EF74FCC-4DE1-4583-AEB9-D0FABE875441}"/>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F49E09E8-5E5E-40EB-A1A1-2473FD3C8F0C}"/>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49" name="Rectangle 48">
              <a:extLst>
                <a:ext uri="{FF2B5EF4-FFF2-40B4-BE49-F238E27FC236}">
                  <a16:creationId xmlns:a16="http://schemas.microsoft.com/office/drawing/2014/main" id="{54CC859A-C82F-4762-8714-CE84CE09BA2B}"/>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399210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Points w/ Image ">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19E29A50-4350-4342-978A-126467D6BA70}"/>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21420631-2798-40AE-9483-82C54DBDE5D4}"/>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8" name="Text Placeholder 36">
            <a:extLst>
              <a:ext uri="{FF2B5EF4-FFF2-40B4-BE49-F238E27FC236}">
                <a16:creationId xmlns:a16="http://schemas.microsoft.com/office/drawing/2014/main" id="{937A3014-0A24-46FE-92CE-509D32C31FEC}"/>
              </a:ext>
            </a:extLst>
          </p:cNvPr>
          <p:cNvSpPr>
            <a:spLocks noGrp="1"/>
          </p:cNvSpPr>
          <p:nvPr>
            <p:ph type="body" sz="quarter" idx="27" hasCustomPrompt="1"/>
          </p:nvPr>
        </p:nvSpPr>
        <p:spPr>
          <a:xfrm>
            <a:off x="260352" y="1521364"/>
            <a:ext cx="5244097" cy="514604"/>
          </a:xfrm>
        </p:spPr>
        <p:txBody>
          <a:bodyPr/>
          <a:lstStyle>
            <a:lvl1pPr>
              <a:defRPr sz="20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8">
            <a:extLst>
              <a:ext uri="{FF2B5EF4-FFF2-40B4-BE49-F238E27FC236}">
                <a16:creationId xmlns:a16="http://schemas.microsoft.com/office/drawing/2014/main" id="{92864AE0-D1CB-44B7-B97B-8A9F73792574}"/>
              </a:ext>
            </a:extLst>
          </p:cNvPr>
          <p:cNvSpPr>
            <a:spLocks noGrp="1"/>
          </p:cNvSpPr>
          <p:nvPr>
            <p:ph type="body" sz="quarter" idx="21" hasCustomPrompt="1"/>
          </p:nvPr>
        </p:nvSpPr>
        <p:spPr>
          <a:xfrm>
            <a:off x="649922"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639CEDF4-6631-4A29-AF74-EA33CCDF18F3}"/>
              </a:ext>
            </a:extLst>
          </p:cNvPr>
          <p:cNvSpPr>
            <a:spLocks noGrp="1"/>
          </p:cNvSpPr>
          <p:nvPr>
            <p:ph type="body" sz="quarter" idx="22" hasCustomPrompt="1"/>
          </p:nvPr>
        </p:nvSpPr>
        <p:spPr>
          <a:xfrm>
            <a:off x="368935"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9AEA8F92-6D80-4E22-89EC-DD89503133A4}"/>
              </a:ext>
            </a:extLst>
          </p:cNvPr>
          <p:cNvSpPr>
            <a:spLocks noGrp="1"/>
          </p:cNvSpPr>
          <p:nvPr>
            <p:ph type="body" sz="quarter" idx="30" hasCustomPrompt="1"/>
          </p:nvPr>
        </p:nvSpPr>
        <p:spPr>
          <a:xfrm>
            <a:off x="930909"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7" name="Picture Placeholder 16">
            <a:extLst>
              <a:ext uri="{FF2B5EF4-FFF2-40B4-BE49-F238E27FC236}">
                <a16:creationId xmlns:a16="http://schemas.microsoft.com/office/drawing/2014/main" id="{D4AC2D94-A8E6-46AD-92B9-C4796DFB42FF}"/>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3E93AA9A-8973-4790-B39B-E5F6045B0FBA}"/>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2" name="Text Placeholder 41">
            <a:extLst>
              <a:ext uri="{FF2B5EF4-FFF2-40B4-BE49-F238E27FC236}">
                <a16:creationId xmlns:a16="http://schemas.microsoft.com/office/drawing/2014/main" id="{6FCD2D5D-105E-4EA8-B114-965925D1A8E8}"/>
              </a:ext>
            </a:extLst>
          </p:cNvPr>
          <p:cNvSpPr>
            <a:spLocks noGrp="1"/>
          </p:cNvSpPr>
          <p:nvPr>
            <p:ph type="body" sz="quarter" idx="32"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6" name="Text Placeholder 7">
            <a:extLst>
              <a:ext uri="{FF2B5EF4-FFF2-40B4-BE49-F238E27FC236}">
                <a16:creationId xmlns:a16="http://schemas.microsoft.com/office/drawing/2014/main" id="{08F4EEE1-59D3-41D6-A292-30D6EE5CD2D9}"/>
              </a:ext>
            </a:extLst>
          </p:cNvPr>
          <p:cNvSpPr>
            <a:spLocks noGrp="1"/>
          </p:cNvSpPr>
          <p:nvPr>
            <p:ph type="body" sz="quarter" idx="39" hasCustomPrompt="1"/>
          </p:nvPr>
        </p:nvSpPr>
        <p:spPr>
          <a:xfrm>
            <a:off x="260350" y="2103096"/>
            <a:ext cx="5236370" cy="1869305"/>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9" name="Group 68">
            <a:extLst>
              <a:ext uri="{FF2B5EF4-FFF2-40B4-BE49-F238E27FC236}">
                <a16:creationId xmlns:a16="http://schemas.microsoft.com/office/drawing/2014/main" id="{817CED8E-6974-445D-823F-15B59F6B6B59}"/>
              </a:ext>
            </a:extLst>
          </p:cNvPr>
          <p:cNvGrpSpPr/>
          <p:nvPr userDrawn="1"/>
        </p:nvGrpSpPr>
        <p:grpSpPr>
          <a:xfrm>
            <a:off x="9230527" y="-4"/>
            <a:ext cx="5371397" cy="3440622"/>
            <a:chOff x="9230518" y="4790766"/>
            <a:chExt cx="5371397" cy="4587497"/>
          </a:xfrm>
        </p:grpSpPr>
        <p:grpSp>
          <p:nvGrpSpPr>
            <p:cNvPr id="70" name="Group 69">
              <a:extLst>
                <a:ext uri="{FF2B5EF4-FFF2-40B4-BE49-F238E27FC236}">
                  <a16:creationId xmlns:a16="http://schemas.microsoft.com/office/drawing/2014/main" id="{632F32DB-E24E-4B65-929D-5F16FC7C83EB}"/>
                </a:ext>
              </a:extLst>
            </p:cNvPr>
            <p:cNvGrpSpPr/>
            <p:nvPr userDrawn="1"/>
          </p:nvGrpSpPr>
          <p:grpSpPr>
            <a:xfrm>
              <a:off x="9230518" y="4790766"/>
              <a:ext cx="3760880" cy="4587497"/>
              <a:chOff x="838198" y="1150069"/>
              <a:chExt cx="3507559" cy="4587497"/>
            </a:xfrm>
          </p:grpSpPr>
          <p:sp>
            <p:nvSpPr>
              <p:cNvPr id="72" name="Rectangle 71">
                <a:extLst>
                  <a:ext uri="{FF2B5EF4-FFF2-40B4-BE49-F238E27FC236}">
                    <a16:creationId xmlns:a16="http://schemas.microsoft.com/office/drawing/2014/main" id="{FCABF6DC-FD40-407D-9A33-07B0E0E5A04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3" name="TextBox 72">
                <a:extLst>
                  <a:ext uri="{FF2B5EF4-FFF2-40B4-BE49-F238E27FC236}">
                    <a16:creationId xmlns:a16="http://schemas.microsoft.com/office/drawing/2014/main" id="{7EDC2C48-72F1-4154-8F15-4358AB3B5047}"/>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74" name="Rectangle 73">
                <a:extLst>
                  <a:ext uri="{FF2B5EF4-FFF2-40B4-BE49-F238E27FC236}">
                    <a16:creationId xmlns:a16="http://schemas.microsoft.com/office/drawing/2014/main" id="{78EF0A31-A354-44B2-8362-CC64A83A305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5" name="TextBox 74">
                <a:extLst>
                  <a:ext uri="{FF2B5EF4-FFF2-40B4-BE49-F238E27FC236}">
                    <a16:creationId xmlns:a16="http://schemas.microsoft.com/office/drawing/2014/main" id="{401F2DAE-E07D-4D6C-9AB0-42B2690AC66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6" name="TextBox 75">
                <a:extLst>
                  <a:ext uri="{FF2B5EF4-FFF2-40B4-BE49-F238E27FC236}">
                    <a16:creationId xmlns:a16="http://schemas.microsoft.com/office/drawing/2014/main" id="{A2AF2CDB-3171-46BA-BCDA-4CB9F73B373A}"/>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7" name="TextBox 76">
                <a:extLst>
                  <a:ext uri="{FF2B5EF4-FFF2-40B4-BE49-F238E27FC236}">
                    <a16:creationId xmlns:a16="http://schemas.microsoft.com/office/drawing/2014/main" id="{25B5EB11-8877-423D-B2D4-334E340C05E7}"/>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8" name="TextBox 77">
                <a:extLst>
                  <a:ext uri="{FF2B5EF4-FFF2-40B4-BE49-F238E27FC236}">
                    <a16:creationId xmlns:a16="http://schemas.microsoft.com/office/drawing/2014/main" id="{D6AE0A90-E81D-40F7-8081-756D9547D3E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9" name="TextBox 78">
                <a:extLst>
                  <a:ext uri="{FF2B5EF4-FFF2-40B4-BE49-F238E27FC236}">
                    <a16:creationId xmlns:a16="http://schemas.microsoft.com/office/drawing/2014/main" id="{3820E4AF-7CA8-4198-A20D-A99D3CBA44D8}"/>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71" name="Picture 70">
              <a:extLst>
                <a:ext uri="{FF2B5EF4-FFF2-40B4-BE49-F238E27FC236}">
                  <a16:creationId xmlns:a16="http://schemas.microsoft.com/office/drawing/2014/main" id="{428DB40A-6950-41F5-8E51-BDD69EF5752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93" name="Picture 92">
            <a:extLst>
              <a:ext uri="{FF2B5EF4-FFF2-40B4-BE49-F238E27FC236}">
                <a16:creationId xmlns:a16="http://schemas.microsoft.com/office/drawing/2014/main" id="{655293FB-9454-4030-BCB1-80A86D17192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6" name="Group 35">
            <a:extLst>
              <a:ext uri="{FF2B5EF4-FFF2-40B4-BE49-F238E27FC236}">
                <a16:creationId xmlns:a16="http://schemas.microsoft.com/office/drawing/2014/main" id="{B8907634-FF4B-4318-8162-62A6429FD0F8}"/>
              </a:ext>
            </a:extLst>
          </p:cNvPr>
          <p:cNvGrpSpPr/>
          <p:nvPr userDrawn="1"/>
        </p:nvGrpSpPr>
        <p:grpSpPr>
          <a:xfrm>
            <a:off x="-3832860" y="2"/>
            <a:ext cx="3760880" cy="3818751"/>
            <a:chOff x="-3832860" y="0"/>
            <a:chExt cx="3760880" cy="5091665"/>
          </a:xfrm>
        </p:grpSpPr>
        <p:sp>
          <p:nvSpPr>
            <p:cNvPr id="37" name="Rectangle 36">
              <a:extLst>
                <a:ext uri="{FF2B5EF4-FFF2-40B4-BE49-F238E27FC236}">
                  <a16:creationId xmlns:a16="http://schemas.microsoft.com/office/drawing/2014/main" id="{87A35AA2-05AC-4100-8285-9394A2313FB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TextBox 37">
              <a:extLst>
                <a:ext uri="{FF2B5EF4-FFF2-40B4-BE49-F238E27FC236}">
                  <a16:creationId xmlns:a16="http://schemas.microsoft.com/office/drawing/2014/main" id="{BAA4936F-7B39-4EED-A337-96C81F94CDB9}"/>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9" name="Rectangle 38">
              <a:extLst>
                <a:ext uri="{FF2B5EF4-FFF2-40B4-BE49-F238E27FC236}">
                  <a16:creationId xmlns:a16="http://schemas.microsoft.com/office/drawing/2014/main" id="{B0A2D785-FE00-4E19-B7AC-3A1D3DFDB45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0" name="TextBox 39">
              <a:extLst>
                <a:ext uri="{FF2B5EF4-FFF2-40B4-BE49-F238E27FC236}">
                  <a16:creationId xmlns:a16="http://schemas.microsoft.com/office/drawing/2014/main" id="{75540D71-AB2D-4619-ACF7-3C839392E749}"/>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1" name="TextBox 40">
              <a:extLst>
                <a:ext uri="{FF2B5EF4-FFF2-40B4-BE49-F238E27FC236}">
                  <a16:creationId xmlns:a16="http://schemas.microsoft.com/office/drawing/2014/main" id="{2D7F1912-A891-45CA-B62B-75D65490775E}"/>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AAC67BED-18AB-46B1-83AD-F6EE09671C22}"/>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43758054-62FC-410A-B7F3-04DC6BEBEC9D}"/>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E46DF366-0D9C-484E-9BDD-9101B9B4A02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F286C34E-7FD6-4A95-94EB-955E9B1AE3F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B2D983C9-66DF-49B9-B0BD-B313E939694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48" name="Rectangle 47">
              <a:extLst>
                <a:ext uri="{FF2B5EF4-FFF2-40B4-BE49-F238E27FC236}">
                  <a16:creationId xmlns:a16="http://schemas.microsoft.com/office/drawing/2014/main" id="{362143FE-4413-4CA5-9DEF-4B9D2DB8DEF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78295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accent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A7B76B-C11C-4702-ABEE-0EBB88A48DB4}"/>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E5033E1D-F0B7-4329-9399-9DA4717B3E5E}"/>
              </a:ext>
            </a:extLst>
          </p:cNvPr>
          <p:cNvSpPr>
            <a:spLocks noGrp="1"/>
          </p:cNvSpPr>
          <p:nvPr>
            <p:ph type="title" hasCustomPrompt="1"/>
          </p:nvPr>
        </p:nvSpPr>
        <p:spPr>
          <a:xfrm>
            <a:off x="260350" y="205984"/>
            <a:ext cx="5162985" cy="384571"/>
          </a:xfrm>
        </p:spPr>
        <p:txBody>
          <a:bodyPr/>
          <a:lstStyle>
            <a:lvl1pPr>
              <a:defRPr/>
            </a:lvl1pPr>
          </a:lstStyle>
          <a:p>
            <a:r>
              <a:rPr lang="en-US" dirty="0"/>
              <a:t>Enter title here </a:t>
            </a:r>
            <a:endParaRPr lang="en-GB" dirty="0"/>
          </a:p>
        </p:txBody>
      </p:sp>
      <p:sp>
        <p:nvSpPr>
          <p:cNvPr id="8" name="Text Placeholder 7">
            <a:extLst>
              <a:ext uri="{FF2B5EF4-FFF2-40B4-BE49-F238E27FC236}">
                <a16:creationId xmlns:a16="http://schemas.microsoft.com/office/drawing/2014/main" id="{46AD3675-6159-490F-9E5C-ED1CD16D196C}"/>
              </a:ext>
            </a:extLst>
          </p:cNvPr>
          <p:cNvSpPr>
            <a:spLocks noGrp="1"/>
          </p:cNvSpPr>
          <p:nvPr>
            <p:ph type="body" sz="quarter" idx="21" hasCustomPrompt="1"/>
          </p:nvPr>
        </p:nvSpPr>
        <p:spPr>
          <a:xfrm>
            <a:off x="649922"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E5FCE7AE-958B-4F84-98AB-148462696D63}"/>
              </a:ext>
            </a:extLst>
          </p:cNvPr>
          <p:cNvSpPr>
            <a:spLocks noGrp="1"/>
          </p:cNvSpPr>
          <p:nvPr>
            <p:ph type="body" sz="quarter" idx="22" hasCustomPrompt="1"/>
          </p:nvPr>
        </p:nvSpPr>
        <p:spPr>
          <a:xfrm>
            <a:off x="368935"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3" name="Picture Placeholder 12">
            <a:extLst>
              <a:ext uri="{FF2B5EF4-FFF2-40B4-BE49-F238E27FC236}">
                <a16:creationId xmlns:a16="http://schemas.microsoft.com/office/drawing/2014/main" id="{16F3D027-6E8C-4617-8D24-9021981EBA90}"/>
              </a:ext>
            </a:extLst>
          </p:cNvPr>
          <p:cNvSpPr>
            <a:spLocks noGrp="1"/>
          </p:cNvSpPr>
          <p:nvPr>
            <p:ph type="pic" sz="quarter" idx="31" hasCustomPrompt="1"/>
          </p:nvPr>
        </p:nvSpPr>
        <p:spPr>
          <a:xfrm>
            <a:off x="361949" y="1603060"/>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5" name="Text Placeholder 14">
            <a:extLst>
              <a:ext uri="{FF2B5EF4-FFF2-40B4-BE49-F238E27FC236}">
                <a16:creationId xmlns:a16="http://schemas.microsoft.com/office/drawing/2014/main" id="{5D3D62FB-D062-4A36-97F8-CE703AA2722F}"/>
              </a:ext>
            </a:extLst>
          </p:cNvPr>
          <p:cNvSpPr>
            <a:spLocks noGrp="1"/>
          </p:cNvSpPr>
          <p:nvPr>
            <p:ph type="body" sz="quarter" idx="32" hasCustomPrompt="1"/>
          </p:nvPr>
        </p:nvSpPr>
        <p:spPr>
          <a:xfrm>
            <a:off x="1123949" y="1671523"/>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5">
            <a:extLst>
              <a:ext uri="{FF2B5EF4-FFF2-40B4-BE49-F238E27FC236}">
                <a16:creationId xmlns:a16="http://schemas.microsoft.com/office/drawing/2014/main" id="{0F524E01-EA90-4158-AE3A-DCEA789EF525}"/>
              </a:ext>
            </a:extLst>
          </p:cNvPr>
          <p:cNvSpPr>
            <a:spLocks noGrp="1"/>
          </p:cNvSpPr>
          <p:nvPr>
            <p:ph type="pic" sz="quarter" idx="33" hasCustomPrompt="1"/>
          </p:nvPr>
        </p:nvSpPr>
        <p:spPr>
          <a:xfrm>
            <a:off x="361949" y="2463253"/>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7" name="Text Placeholder 14">
            <a:extLst>
              <a:ext uri="{FF2B5EF4-FFF2-40B4-BE49-F238E27FC236}">
                <a16:creationId xmlns:a16="http://schemas.microsoft.com/office/drawing/2014/main" id="{43CE22D6-AC99-48A3-9C2D-B0B6727602D6}"/>
              </a:ext>
            </a:extLst>
          </p:cNvPr>
          <p:cNvSpPr>
            <a:spLocks noGrp="1"/>
          </p:cNvSpPr>
          <p:nvPr>
            <p:ph type="body" sz="quarter" idx="34" hasCustomPrompt="1"/>
          </p:nvPr>
        </p:nvSpPr>
        <p:spPr>
          <a:xfrm>
            <a:off x="1123949" y="2531716"/>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D348E6D6-83AE-47D9-86DC-203600CEDEC0}"/>
              </a:ext>
            </a:extLst>
          </p:cNvPr>
          <p:cNvSpPr>
            <a:spLocks noGrp="1"/>
          </p:cNvSpPr>
          <p:nvPr>
            <p:ph type="pic" sz="quarter" idx="35" hasCustomPrompt="1"/>
          </p:nvPr>
        </p:nvSpPr>
        <p:spPr>
          <a:xfrm>
            <a:off x="361949" y="3323445"/>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9" name="Text Placeholder 14">
            <a:extLst>
              <a:ext uri="{FF2B5EF4-FFF2-40B4-BE49-F238E27FC236}">
                <a16:creationId xmlns:a16="http://schemas.microsoft.com/office/drawing/2014/main" id="{D708EB64-9861-4328-8432-5C23334347DC}"/>
              </a:ext>
            </a:extLst>
          </p:cNvPr>
          <p:cNvSpPr>
            <a:spLocks noGrp="1"/>
          </p:cNvSpPr>
          <p:nvPr>
            <p:ph type="body" sz="quarter" idx="36" hasCustomPrompt="1"/>
          </p:nvPr>
        </p:nvSpPr>
        <p:spPr>
          <a:xfrm>
            <a:off x="1123949" y="3391908"/>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a:extLst>
              <a:ext uri="{FF2B5EF4-FFF2-40B4-BE49-F238E27FC236}">
                <a16:creationId xmlns:a16="http://schemas.microsoft.com/office/drawing/2014/main" id="{801A653F-D58E-4929-9F0F-E20D28773717}"/>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FA311AE-2824-46A2-ADA0-CC50EF03E8BF}"/>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7" name="Text Placeholder 46">
            <a:extLst>
              <a:ext uri="{FF2B5EF4-FFF2-40B4-BE49-F238E27FC236}">
                <a16:creationId xmlns:a16="http://schemas.microsoft.com/office/drawing/2014/main" id="{9A17711B-79F7-430D-B922-FFC9BA517DAD}"/>
              </a:ext>
            </a:extLst>
          </p:cNvPr>
          <p:cNvSpPr>
            <a:spLocks noGrp="1"/>
          </p:cNvSpPr>
          <p:nvPr>
            <p:ph type="body" sz="quarter" idx="37"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0" name="Group 59">
            <a:extLst>
              <a:ext uri="{FF2B5EF4-FFF2-40B4-BE49-F238E27FC236}">
                <a16:creationId xmlns:a16="http://schemas.microsoft.com/office/drawing/2014/main" id="{A7A1BE28-25C6-43FD-9800-0293261B416E}"/>
              </a:ext>
            </a:extLst>
          </p:cNvPr>
          <p:cNvGrpSpPr/>
          <p:nvPr userDrawn="1"/>
        </p:nvGrpSpPr>
        <p:grpSpPr>
          <a:xfrm>
            <a:off x="9230527" y="-4"/>
            <a:ext cx="5371397" cy="3440622"/>
            <a:chOff x="9230518" y="4790766"/>
            <a:chExt cx="5371397" cy="4587497"/>
          </a:xfrm>
        </p:grpSpPr>
        <p:grpSp>
          <p:nvGrpSpPr>
            <p:cNvPr id="61" name="Group 60">
              <a:extLst>
                <a:ext uri="{FF2B5EF4-FFF2-40B4-BE49-F238E27FC236}">
                  <a16:creationId xmlns:a16="http://schemas.microsoft.com/office/drawing/2014/main" id="{6F71D2A9-A4FF-4C40-AC6E-D5090E847E6F}"/>
                </a:ext>
              </a:extLst>
            </p:cNvPr>
            <p:cNvGrpSpPr/>
            <p:nvPr userDrawn="1"/>
          </p:nvGrpSpPr>
          <p:grpSpPr>
            <a:xfrm>
              <a:off x="9230518" y="4790766"/>
              <a:ext cx="3760880" cy="4587497"/>
              <a:chOff x="838198" y="1150069"/>
              <a:chExt cx="3507559" cy="4587497"/>
            </a:xfrm>
          </p:grpSpPr>
          <p:sp>
            <p:nvSpPr>
              <p:cNvPr id="63" name="Rectangle 62">
                <a:extLst>
                  <a:ext uri="{FF2B5EF4-FFF2-40B4-BE49-F238E27FC236}">
                    <a16:creationId xmlns:a16="http://schemas.microsoft.com/office/drawing/2014/main" id="{DA465B4A-11BA-41D2-996F-795AE0A8C97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4" name="TextBox 63">
                <a:extLst>
                  <a:ext uri="{FF2B5EF4-FFF2-40B4-BE49-F238E27FC236}">
                    <a16:creationId xmlns:a16="http://schemas.microsoft.com/office/drawing/2014/main" id="{742E9AA7-59F5-403A-999A-62ABF18AA160}"/>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5" name="Rectangle 64">
                <a:extLst>
                  <a:ext uri="{FF2B5EF4-FFF2-40B4-BE49-F238E27FC236}">
                    <a16:creationId xmlns:a16="http://schemas.microsoft.com/office/drawing/2014/main" id="{7740DE4C-1F9A-4A97-B123-6DFF4E478F7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6" name="TextBox 65">
                <a:extLst>
                  <a:ext uri="{FF2B5EF4-FFF2-40B4-BE49-F238E27FC236}">
                    <a16:creationId xmlns:a16="http://schemas.microsoft.com/office/drawing/2014/main" id="{95D322A2-4AFC-4FCF-A18D-DA4556E57C4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7" name="TextBox 66">
                <a:extLst>
                  <a:ext uri="{FF2B5EF4-FFF2-40B4-BE49-F238E27FC236}">
                    <a16:creationId xmlns:a16="http://schemas.microsoft.com/office/drawing/2014/main" id="{7DEDCB64-DAAA-4B32-9028-3F2A79B125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8" name="TextBox 67">
                <a:extLst>
                  <a:ext uri="{FF2B5EF4-FFF2-40B4-BE49-F238E27FC236}">
                    <a16:creationId xmlns:a16="http://schemas.microsoft.com/office/drawing/2014/main" id="{9380B1BF-6146-480E-B4FF-F4AB8D29005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9" name="TextBox 68">
                <a:extLst>
                  <a:ext uri="{FF2B5EF4-FFF2-40B4-BE49-F238E27FC236}">
                    <a16:creationId xmlns:a16="http://schemas.microsoft.com/office/drawing/2014/main" id="{D1242C05-5D46-49FA-B72F-44CB93851373}"/>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0" name="TextBox 69">
                <a:extLst>
                  <a:ext uri="{FF2B5EF4-FFF2-40B4-BE49-F238E27FC236}">
                    <a16:creationId xmlns:a16="http://schemas.microsoft.com/office/drawing/2014/main" id="{44D4961F-C24E-4BCE-B374-48510EDD362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2" name="Picture 61">
              <a:extLst>
                <a:ext uri="{FF2B5EF4-FFF2-40B4-BE49-F238E27FC236}">
                  <a16:creationId xmlns:a16="http://schemas.microsoft.com/office/drawing/2014/main" id="{39E910B8-F216-4299-994C-0980F772853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3" name="Picture 82">
            <a:extLst>
              <a:ext uri="{FF2B5EF4-FFF2-40B4-BE49-F238E27FC236}">
                <a16:creationId xmlns:a16="http://schemas.microsoft.com/office/drawing/2014/main" id="{1CE2ABBE-1075-471B-9ED2-1F2BB745ED0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9" name="Group 38">
            <a:extLst>
              <a:ext uri="{FF2B5EF4-FFF2-40B4-BE49-F238E27FC236}">
                <a16:creationId xmlns:a16="http://schemas.microsoft.com/office/drawing/2014/main" id="{C2A398C2-F816-490F-8A27-3A750E1EFAA4}"/>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EC83A644-F2DD-41DC-836B-C93807386BD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TextBox 40">
              <a:extLst>
                <a:ext uri="{FF2B5EF4-FFF2-40B4-BE49-F238E27FC236}">
                  <a16:creationId xmlns:a16="http://schemas.microsoft.com/office/drawing/2014/main" id="{B94DBFEE-7A31-4614-9877-6BACF1E68F2D}"/>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2" name="Rectangle 41">
              <a:extLst>
                <a:ext uri="{FF2B5EF4-FFF2-40B4-BE49-F238E27FC236}">
                  <a16:creationId xmlns:a16="http://schemas.microsoft.com/office/drawing/2014/main" id="{3BB22FFE-9292-4E7B-AF55-4D1DF81CBEA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3" name="TextBox 42">
              <a:extLst>
                <a:ext uri="{FF2B5EF4-FFF2-40B4-BE49-F238E27FC236}">
                  <a16:creationId xmlns:a16="http://schemas.microsoft.com/office/drawing/2014/main" id="{4C7F63A7-A3F1-42A7-BDAE-4A8D1F728FF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4" name="TextBox 43">
              <a:extLst>
                <a:ext uri="{FF2B5EF4-FFF2-40B4-BE49-F238E27FC236}">
                  <a16:creationId xmlns:a16="http://schemas.microsoft.com/office/drawing/2014/main" id="{3CDC54BB-940F-47B9-B663-A237D8B000C8}"/>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5" name="TextBox 44">
              <a:extLst>
                <a:ext uri="{FF2B5EF4-FFF2-40B4-BE49-F238E27FC236}">
                  <a16:creationId xmlns:a16="http://schemas.microsoft.com/office/drawing/2014/main" id="{8DA60954-96D4-4C8C-9D4E-AAE56AB9CEB4}"/>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6" name="TextBox 45">
              <a:extLst>
                <a:ext uri="{FF2B5EF4-FFF2-40B4-BE49-F238E27FC236}">
                  <a16:creationId xmlns:a16="http://schemas.microsoft.com/office/drawing/2014/main" id="{F5485266-3B0C-482D-A317-FE25B706C22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F79D1251-A975-4DB1-9C9F-690A06237EA2}"/>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C87513A9-EE8B-421E-A8EB-286AA61C5755}"/>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3F2B5C61-AA1F-45A4-B585-B8BD9AF87D6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1" name="Rectangle 50">
              <a:extLst>
                <a:ext uri="{FF2B5EF4-FFF2-40B4-BE49-F238E27FC236}">
                  <a16:creationId xmlns:a16="http://schemas.microsoft.com/office/drawing/2014/main" id="{E3CC8F38-207A-4550-82ED-99D92EE631F9}"/>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3185783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00D9050-48B8-4EF9-8B5A-3F69742C8029}"/>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4" name="Footer Placeholder 3">
            <a:extLst>
              <a:ext uri="{FF2B5EF4-FFF2-40B4-BE49-F238E27FC236}">
                <a16:creationId xmlns:a16="http://schemas.microsoft.com/office/drawing/2014/main" id="{29B7C707-B137-421F-A2D5-468A71D2F298}"/>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7" name="Title 6">
            <a:extLst>
              <a:ext uri="{FF2B5EF4-FFF2-40B4-BE49-F238E27FC236}">
                <a16:creationId xmlns:a16="http://schemas.microsoft.com/office/drawing/2014/main" id="{BAADBFDE-F331-41D0-89CB-92A1E3D0A85F}"/>
              </a:ext>
            </a:extLst>
          </p:cNvPr>
          <p:cNvSpPr>
            <a:spLocks noGrp="1"/>
          </p:cNvSpPr>
          <p:nvPr>
            <p:ph type="title" hasCustomPrompt="1"/>
          </p:nvPr>
        </p:nvSpPr>
        <p:spPr>
          <a:xfrm>
            <a:off x="260350" y="205984"/>
            <a:ext cx="7054850" cy="384571"/>
          </a:xfrm>
        </p:spPr>
        <p:txBody>
          <a:bodyPr/>
          <a:lstStyle>
            <a:lvl1pPr>
              <a:defRPr/>
            </a:lvl1pPr>
          </a:lstStyle>
          <a:p>
            <a:r>
              <a:rPr lang="en-US" dirty="0"/>
              <a:t>Enter title here </a:t>
            </a:r>
            <a:endParaRPr lang="en-GB" dirty="0"/>
          </a:p>
        </p:txBody>
      </p:sp>
      <p:sp>
        <p:nvSpPr>
          <p:cNvPr id="10" name="Picture Placeholder 9">
            <a:extLst>
              <a:ext uri="{FF2B5EF4-FFF2-40B4-BE49-F238E27FC236}">
                <a16:creationId xmlns:a16="http://schemas.microsoft.com/office/drawing/2014/main" id="{6C58F21B-0F22-4300-8603-BFA776278D80}"/>
              </a:ext>
            </a:extLst>
          </p:cNvPr>
          <p:cNvSpPr>
            <a:spLocks noGrp="1"/>
          </p:cNvSpPr>
          <p:nvPr>
            <p:ph type="pic" sz="quarter" idx="13" hasCustomPrompt="1"/>
          </p:nvPr>
        </p:nvSpPr>
        <p:spPr>
          <a:xfrm>
            <a:off x="38417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2" name="Text Placeholder 11">
            <a:extLst>
              <a:ext uri="{FF2B5EF4-FFF2-40B4-BE49-F238E27FC236}">
                <a16:creationId xmlns:a16="http://schemas.microsoft.com/office/drawing/2014/main" id="{95D8A8AB-33A3-4505-ABCC-0DE979200F59}"/>
              </a:ext>
            </a:extLst>
          </p:cNvPr>
          <p:cNvSpPr>
            <a:spLocks noGrp="1"/>
          </p:cNvSpPr>
          <p:nvPr>
            <p:ph type="body" sz="quarter" idx="14" hasCustomPrompt="1"/>
          </p:nvPr>
        </p:nvSpPr>
        <p:spPr>
          <a:xfrm>
            <a:off x="260350" y="2738440"/>
            <a:ext cx="2711450" cy="240506"/>
          </a:xfrm>
        </p:spPr>
        <p:txBody>
          <a:bodyPr/>
          <a:lstStyle>
            <a:lvl1pPr>
              <a:defRPr sz="1800" b="1"/>
            </a:lvl1pPr>
          </a:lstStyle>
          <a:p>
            <a:pPr lvl="0"/>
            <a:r>
              <a:rPr lang="en-US" dirty="0"/>
              <a:t>Enter name here </a:t>
            </a:r>
            <a:endParaRPr lang="en-GB" dirty="0"/>
          </a:p>
        </p:txBody>
      </p:sp>
      <p:sp>
        <p:nvSpPr>
          <p:cNvPr id="13" name="Text Placeholder 11">
            <a:extLst>
              <a:ext uri="{FF2B5EF4-FFF2-40B4-BE49-F238E27FC236}">
                <a16:creationId xmlns:a16="http://schemas.microsoft.com/office/drawing/2014/main" id="{9EAA85E2-65C7-4189-A539-5E750DCAA85C}"/>
              </a:ext>
            </a:extLst>
          </p:cNvPr>
          <p:cNvSpPr>
            <a:spLocks noGrp="1"/>
          </p:cNvSpPr>
          <p:nvPr>
            <p:ph type="body" sz="quarter" idx="15" hasCustomPrompt="1"/>
          </p:nvPr>
        </p:nvSpPr>
        <p:spPr>
          <a:xfrm>
            <a:off x="260350" y="2996807"/>
            <a:ext cx="2711450" cy="220265"/>
          </a:xfrm>
        </p:spPr>
        <p:txBody>
          <a:bodyPr/>
          <a:lstStyle>
            <a:lvl1pPr>
              <a:defRPr sz="1400" b="1"/>
            </a:lvl1pPr>
          </a:lstStyle>
          <a:p>
            <a:pPr lvl="0"/>
            <a:r>
              <a:rPr lang="en-US" dirty="0"/>
              <a:t>Enter position here </a:t>
            </a:r>
            <a:endParaRPr lang="en-GB" dirty="0"/>
          </a:p>
        </p:txBody>
      </p:sp>
      <p:sp>
        <p:nvSpPr>
          <p:cNvPr id="15" name="Text Placeholder 11">
            <a:extLst>
              <a:ext uri="{FF2B5EF4-FFF2-40B4-BE49-F238E27FC236}">
                <a16:creationId xmlns:a16="http://schemas.microsoft.com/office/drawing/2014/main" id="{62B6078E-90DE-41CA-83A1-CB08CE8F9500}"/>
              </a:ext>
            </a:extLst>
          </p:cNvPr>
          <p:cNvSpPr>
            <a:spLocks noGrp="1"/>
          </p:cNvSpPr>
          <p:nvPr>
            <p:ph type="body" sz="quarter" idx="16" hasCustomPrompt="1"/>
          </p:nvPr>
        </p:nvSpPr>
        <p:spPr>
          <a:xfrm>
            <a:off x="260350" y="3243266"/>
            <a:ext cx="2711450" cy="1147763"/>
          </a:xfrm>
        </p:spPr>
        <p:txBody>
          <a:bodyPr/>
          <a:lstStyle>
            <a:lvl1pPr>
              <a:defRPr sz="1200" b="0"/>
            </a:lvl1pPr>
          </a:lstStyle>
          <a:p>
            <a:pPr lvl="0"/>
            <a:r>
              <a:rPr lang="en-US" dirty="0"/>
              <a:t>Enter name here </a:t>
            </a:r>
            <a:endParaRPr lang="en-GB" dirty="0"/>
          </a:p>
        </p:txBody>
      </p:sp>
      <p:sp>
        <p:nvSpPr>
          <p:cNvPr id="16" name="Picture Placeholder 9">
            <a:extLst>
              <a:ext uri="{FF2B5EF4-FFF2-40B4-BE49-F238E27FC236}">
                <a16:creationId xmlns:a16="http://schemas.microsoft.com/office/drawing/2014/main" id="{9457BE16-D9DE-41A5-81E6-80429923236C}"/>
              </a:ext>
            </a:extLst>
          </p:cNvPr>
          <p:cNvSpPr>
            <a:spLocks noGrp="1"/>
          </p:cNvSpPr>
          <p:nvPr>
            <p:ph type="pic" sz="quarter" idx="17" hasCustomPrompt="1"/>
          </p:nvPr>
        </p:nvSpPr>
        <p:spPr>
          <a:xfrm>
            <a:off x="325596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7" name="Text Placeholder 11">
            <a:extLst>
              <a:ext uri="{FF2B5EF4-FFF2-40B4-BE49-F238E27FC236}">
                <a16:creationId xmlns:a16="http://schemas.microsoft.com/office/drawing/2014/main" id="{69035B50-A821-46C0-8DA2-AB1DEB6D5DBA}"/>
              </a:ext>
            </a:extLst>
          </p:cNvPr>
          <p:cNvSpPr>
            <a:spLocks noGrp="1"/>
          </p:cNvSpPr>
          <p:nvPr>
            <p:ph type="body" sz="quarter" idx="18" hasCustomPrompt="1"/>
          </p:nvPr>
        </p:nvSpPr>
        <p:spPr>
          <a:xfrm>
            <a:off x="3132140" y="2738440"/>
            <a:ext cx="2711450" cy="240506"/>
          </a:xfrm>
        </p:spPr>
        <p:txBody>
          <a:bodyPr/>
          <a:lstStyle>
            <a:lvl1pPr>
              <a:defRPr sz="1800" b="1"/>
            </a:lvl1pPr>
          </a:lstStyle>
          <a:p>
            <a:pPr lvl="0"/>
            <a:r>
              <a:rPr lang="en-US" dirty="0"/>
              <a:t>Enter name here </a:t>
            </a:r>
            <a:endParaRPr lang="en-GB" dirty="0"/>
          </a:p>
        </p:txBody>
      </p:sp>
      <p:sp>
        <p:nvSpPr>
          <p:cNvPr id="18" name="Text Placeholder 11">
            <a:extLst>
              <a:ext uri="{FF2B5EF4-FFF2-40B4-BE49-F238E27FC236}">
                <a16:creationId xmlns:a16="http://schemas.microsoft.com/office/drawing/2014/main" id="{710A5F21-20FC-4FB5-B993-25EECB95EF55}"/>
              </a:ext>
            </a:extLst>
          </p:cNvPr>
          <p:cNvSpPr>
            <a:spLocks noGrp="1"/>
          </p:cNvSpPr>
          <p:nvPr>
            <p:ph type="body" sz="quarter" idx="19" hasCustomPrompt="1"/>
          </p:nvPr>
        </p:nvSpPr>
        <p:spPr>
          <a:xfrm>
            <a:off x="3132140" y="2996807"/>
            <a:ext cx="2711450" cy="220265"/>
          </a:xfrm>
        </p:spPr>
        <p:txBody>
          <a:bodyPr/>
          <a:lstStyle>
            <a:lvl1pPr>
              <a:defRPr sz="1400" b="1"/>
            </a:lvl1pPr>
          </a:lstStyle>
          <a:p>
            <a:pPr lvl="0"/>
            <a:r>
              <a:rPr lang="en-US" dirty="0"/>
              <a:t>Enter position here </a:t>
            </a:r>
            <a:endParaRPr lang="en-GB" dirty="0"/>
          </a:p>
        </p:txBody>
      </p:sp>
      <p:sp>
        <p:nvSpPr>
          <p:cNvPr id="19" name="Text Placeholder 11">
            <a:extLst>
              <a:ext uri="{FF2B5EF4-FFF2-40B4-BE49-F238E27FC236}">
                <a16:creationId xmlns:a16="http://schemas.microsoft.com/office/drawing/2014/main" id="{7E1BF4A2-ADE8-498F-8729-0F5176AF85A2}"/>
              </a:ext>
            </a:extLst>
          </p:cNvPr>
          <p:cNvSpPr>
            <a:spLocks noGrp="1"/>
          </p:cNvSpPr>
          <p:nvPr>
            <p:ph type="body" sz="quarter" idx="20" hasCustomPrompt="1"/>
          </p:nvPr>
        </p:nvSpPr>
        <p:spPr>
          <a:xfrm>
            <a:off x="3132140" y="3243266"/>
            <a:ext cx="2711450" cy="1147763"/>
          </a:xfrm>
        </p:spPr>
        <p:txBody>
          <a:bodyPr/>
          <a:lstStyle>
            <a:lvl1pPr>
              <a:defRPr sz="1200" b="0"/>
            </a:lvl1pPr>
          </a:lstStyle>
          <a:p>
            <a:pPr lvl="0"/>
            <a:r>
              <a:rPr lang="en-US" dirty="0"/>
              <a:t>Enter name here </a:t>
            </a:r>
            <a:endParaRPr lang="en-GB" dirty="0"/>
          </a:p>
        </p:txBody>
      </p:sp>
      <p:sp>
        <p:nvSpPr>
          <p:cNvPr id="21" name="Text Placeholder 20">
            <a:extLst>
              <a:ext uri="{FF2B5EF4-FFF2-40B4-BE49-F238E27FC236}">
                <a16:creationId xmlns:a16="http://schemas.microsoft.com/office/drawing/2014/main" id="{289DAFE3-D8E0-4EAF-B4E3-777B388A3734}"/>
              </a:ext>
            </a:extLst>
          </p:cNvPr>
          <p:cNvSpPr>
            <a:spLocks noGrp="1"/>
          </p:cNvSpPr>
          <p:nvPr>
            <p:ph type="body" sz="quarter" idx="21" hasCustomPrompt="1"/>
          </p:nvPr>
        </p:nvSpPr>
        <p:spPr>
          <a:xfrm>
            <a:off x="8594286"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22" name="Text Placeholder 21">
            <a:extLst>
              <a:ext uri="{FF2B5EF4-FFF2-40B4-BE49-F238E27FC236}">
                <a16:creationId xmlns:a16="http://schemas.microsoft.com/office/drawing/2014/main" id="{27CEC998-F474-4D15-8A61-6206453D599B}"/>
              </a:ext>
            </a:extLst>
          </p:cNvPr>
          <p:cNvSpPr>
            <a:spLocks noGrp="1"/>
          </p:cNvSpPr>
          <p:nvPr>
            <p:ph type="body" sz="quarter" idx="22" hasCustomPrompt="1"/>
          </p:nvPr>
        </p:nvSpPr>
        <p:spPr>
          <a:xfrm>
            <a:off x="8313299"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51" name="Text Placeholder 50">
            <a:extLst>
              <a:ext uri="{FF2B5EF4-FFF2-40B4-BE49-F238E27FC236}">
                <a16:creationId xmlns:a16="http://schemas.microsoft.com/office/drawing/2014/main" id="{211C6B00-E304-4500-A433-DDF49942DDBC}"/>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52" name="Group 51">
            <a:extLst>
              <a:ext uri="{FF2B5EF4-FFF2-40B4-BE49-F238E27FC236}">
                <a16:creationId xmlns:a16="http://schemas.microsoft.com/office/drawing/2014/main" id="{BCE01565-E8CA-4E64-B496-844ACFB044A7}"/>
              </a:ext>
            </a:extLst>
          </p:cNvPr>
          <p:cNvGrpSpPr/>
          <p:nvPr userDrawn="1"/>
        </p:nvGrpSpPr>
        <p:grpSpPr>
          <a:xfrm>
            <a:off x="9230527" y="-4"/>
            <a:ext cx="5371397" cy="3440622"/>
            <a:chOff x="9230518" y="4790766"/>
            <a:chExt cx="5371397" cy="4587497"/>
          </a:xfrm>
        </p:grpSpPr>
        <p:grpSp>
          <p:nvGrpSpPr>
            <p:cNvPr id="53" name="Group 52">
              <a:extLst>
                <a:ext uri="{FF2B5EF4-FFF2-40B4-BE49-F238E27FC236}">
                  <a16:creationId xmlns:a16="http://schemas.microsoft.com/office/drawing/2014/main" id="{D6E46520-82E0-4377-AD9E-7C628CDCBCDD}"/>
                </a:ext>
              </a:extLst>
            </p:cNvPr>
            <p:cNvGrpSpPr/>
            <p:nvPr userDrawn="1"/>
          </p:nvGrpSpPr>
          <p:grpSpPr>
            <a:xfrm>
              <a:off x="9230518" y="4790766"/>
              <a:ext cx="3760880" cy="4587497"/>
              <a:chOff x="838198" y="1150069"/>
              <a:chExt cx="3507559" cy="4587497"/>
            </a:xfrm>
          </p:grpSpPr>
          <p:sp>
            <p:nvSpPr>
              <p:cNvPr id="55" name="Rectangle 54">
                <a:extLst>
                  <a:ext uri="{FF2B5EF4-FFF2-40B4-BE49-F238E27FC236}">
                    <a16:creationId xmlns:a16="http://schemas.microsoft.com/office/drawing/2014/main" id="{A0E9C89C-7081-4459-8380-A6C0FEDE00E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6" name="TextBox 55">
                <a:extLst>
                  <a:ext uri="{FF2B5EF4-FFF2-40B4-BE49-F238E27FC236}">
                    <a16:creationId xmlns:a16="http://schemas.microsoft.com/office/drawing/2014/main" id="{D0B97235-A5ED-4A41-AAC1-0D31CD8DC6AB}"/>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57" name="Rectangle 56">
                <a:extLst>
                  <a:ext uri="{FF2B5EF4-FFF2-40B4-BE49-F238E27FC236}">
                    <a16:creationId xmlns:a16="http://schemas.microsoft.com/office/drawing/2014/main" id="{0F9CA1BA-F8C1-4344-983F-17A4877D9AB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8" name="TextBox 57">
                <a:extLst>
                  <a:ext uri="{FF2B5EF4-FFF2-40B4-BE49-F238E27FC236}">
                    <a16:creationId xmlns:a16="http://schemas.microsoft.com/office/drawing/2014/main" id="{7C34D347-4EC3-4AA5-B5F2-465183D58C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AD55C7B2-6FFD-431D-A57F-B1CBF4948ED1}"/>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44E7363C-97E3-4EAE-A38A-0CB15230F77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1" name="TextBox 60">
                <a:extLst>
                  <a:ext uri="{FF2B5EF4-FFF2-40B4-BE49-F238E27FC236}">
                    <a16:creationId xmlns:a16="http://schemas.microsoft.com/office/drawing/2014/main" id="{983DDDA2-7677-4426-B0C0-9C262B1B4E97}"/>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69F658A5-93AF-463B-86CE-C6CCFA8E21E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4" name="Picture 53">
              <a:extLst>
                <a:ext uri="{FF2B5EF4-FFF2-40B4-BE49-F238E27FC236}">
                  <a16:creationId xmlns:a16="http://schemas.microsoft.com/office/drawing/2014/main" id="{C704A969-701C-4217-9B17-F8C99DB4886F}"/>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3" name="Picture 62">
            <a:extLst>
              <a:ext uri="{FF2B5EF4-FFF2-40B4-BE49-F238E27FC236}">
                <a16:creationId xmlns:a16="http://schemas.microsoft.com/office/drawing/2014/main" id="{961BB354-0CEC-4174-B230-ADEE6B09099C}"/>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0" name="Group 39">
            <a:extLst>
              <a:ext uri="{FF2B5EF4-FFF2-40B4-BE49-F238E27FC236}">
                <a16:creationId xmlns:a16="http://schemas.microsoft.com/office/drawing/2014/main" id="{49969F4B-0385-4C99-AE6D-044D3F166160}"/>
              </a:ext>
            </a:extLst>
          </p:cNvPr>
          <p:cNvGrpSpPr/>
          <p:nvPr userDrawn="1"/>
        </p:nvGrpSpPr>
        <p:grpSpPr>
          <a:xfrm>
            <a:off x="-3832860" y="2"/>
            <a:ext cx="3760880" cy="3818751"/>
            <a:chOff x="-3832860" y="0"/>
            <a:chExt cx="3760880" cy="5091665"/>
          </a:xfrm>
        </p:grpSpPr>
        <p:sp>
          <p:nvSpPr>
            <p:cNvPr id="41" name="Rectangle 40">
              <a:extLst>
                <a:ext uri="{FF2B5EF4-FFF2-40B4-BE49-F238E27FC236}">
                  <a16:creationId xmlns:a16="http://schemas.microsoft.com/office/drawing/2014/main" id="{FF4FD1A4-5252-486D-9D59-B377BB1EBA8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TextBox 41">
              <a:extLst>
                <a:ext uri="{FF2B5EF4-FFF2-40B4-BE49-F238E27FC236}">
                  <a16:creationId xmlns:a16="http://schemas.microsoft.com/office/drawing/2014/main" id="{DE3B8148-6F6B-4D3A-A18D-4007D490935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3" name="Rectangle 42">
              <a:extLst>
                <a:ext uri="{FF2B5EF4-FFF2-40B4-BE49-F238E27FC236}">
                  <a16:creationId xmlns:a16="http://schemas.microsoft.com/office/drawing/2014/main" id="{1E668BF1-16DA-42FC-8753-BDFD5A073AC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4" name="TextBox 43">
              <a:extLst>
                <a:ext uri="{FF2B5EF4-FFF2-40B4-BE49-F238E27FC236}">
                  <a16:creationId xmlns:a16="http://schemas.microsoft.com/office/drawing/2014/main" id="{D41DEF89-AC8B-457A-A65E-68F7A58032CC}"/>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F7969D47-8E33-4D86-A102-36B61A32EF39}"/>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51769CC9-FDC2-48D3-BDF2-3A9555C65778}"/>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E7013508-0188-47DE-AF9C-2BA9DAA577B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2E207B68-8234-4791-ACEA-2E6D914065FA}"/>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00052031-DF5A-4303-9446-F5DD152D222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C18A516D-5F85-412A-AB4B-DDF24320667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64" name="Rectangle 63">
              <a:extLst>
                <a:ext uri="{FF2B5EF4-FFF2-40B4-BE49-F238E27FC236}">
                  <a16:creationId xmlns:a16="http://schemas.microsoft.com/office/drawing/2014/main" id="{8BEBF4CF-1F75-464B-BC5B-D91D5299071F}"/>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4246324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6EF80BA-7E7E-4ED0-9D08-7E537A29AC6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45E64F31-56F5-45DD-80FE-F6C5ACD7F050}"/>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AB3DE958-2AC8-4759-B5D0-F77E03659546}"/>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7" name="Content Placeholder 6">
            <a:extLst>
              <a:ext uri="{FF2B5EF4-FFF2-40B4-BE49-F238E27FC236}">
                <a16:creationId xmlns:a16="http://schemas.microsoft.com/office/drawing/2014/main" id="{EBA93357-9A1F-45AB-93DD-11D5C8773C09}"/>
              </a:ext>
            </a:extLst>
          </p:cNvPr>
          <p:cNvSpPr>
            <a:spLocks noGrp="1"/>
          </p:cNvSpPr>
          <p:nvPr>
            <p:ph sz="quarter" idx="12" hasCustomPrompt="1"/>
          </p:nvPr>
        </p:nvSpPr>
        <p:spPr>
          <a:xfrm>
            <a:off x="365760" y="1188720"/>
            <a:ext cx="5273040" cy="3200400"/>
          </a:xfrm>
        </p:spPr>
        <p:txBody>
          <a:bodyPr anchor="ctr"/>
          <a:lstStyle>
            <a:lvl1pPr algn="ctr">
              <a:defRPr/>
            </a:lvl1pPr>
          </a:lstStyle>
          <a:p>
            <a:pPr lvl="0"/>
            <a:r>
              <a:rPr lang="en-US" dirty="0"/>
              <a:t>Click on the icon to insert </a:t>
            </a:r>
            <a:br>
              <a:rPr lang="en-US" dirty="0"/>
            </a:br>
            <a:r>
              <a:rPr lang="en-US" dirty="0"/>
              <a:t>an image or a table</a:t>
            </a:r>
            <a:endParaRPr lang="en-GB" dirty="0"/>
          </a:p>
        </p:txBody>
      </p:sp>
      <p:sp>
        <p:nvSpPr>
          <p:cNvPr id="34" name="Text Placeholder 33">
            <a:extLst>
              <a:ext uri="{FF2B5EF4-FFF2-40B4-BE49-F238E27FC236}">
                <a16:creationId xmlns:a16="http://schemas.microsoft.com/office/drawing/2014/main" id="{ADD528DC-0FF2-4891-A179-5AAF19353C09}"/>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23" name="Picture 22">
            <a:extLst>
              <a:ext uri="{FF2B5EF4-FFF2-40B4-BE49-F238E27FC236}">
                <a16:creationId xmlns:a16="http://schemas.microsoft.com/office/drawing/2014/main" id="{8539F790-9B33-4C0C-A4FC-26F98557731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4" name="Group 23">
            <a:extLst>
              <a:ext uri="{FF2B5EF4-FFF2-40B4-BE49-F238E27FC236}">
                <a16:creationId xmlns:a16="http://schemas.microsoft.com/office/drawing/2014/main" id="{9A5A07A1-C24A-43B2-AD08-96884377B6E1}"/>
              </a:ext>
            </a:extLst>
          </p:cNvPr>
          <p:cNvGrpSpPr/>
          <p:nvPr userDrawn="1"/>
        </p:nvGrpSpPr>
        <p:grpSpPr>
          <a:xfrm>
            <a:off x="-3832860" y="2"/>
            <a:ext cx="3760880" cy="3818751"/>
            <a:chOff x="-3832860" y="0"/>
            <a:chExt cx="3760880" cy="5091665"/>
          </a:xfrm>
        </p:grpSpPr>
        <p:sp>
          <p:nvSpPr>
            <p:cNvPr id="25" name="Rectangle 24">
              <a:extLst>
                <a:ext uri="{FF2B5EF4-FFF2-40B4-BE49-F238E27FC236}">
                  <a16:creationId xmlns:a16="http://schemas.microsoft.com/office/drawing/2014/main" id="{C9695268-E605-4EA8-A6C0-1E97EBC0222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a:extLst>
                <a:ext uri="{FF2B5EF4-FFF2-40B4-BE49-F238E27FC236}">
                  <a16:creationId xmlns:a16="http://schemas.microsoft.com/office/drawing/2014/main" id="{1EACB02B-47D5-46C9-84F1-3652B1DB8D3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27" name="Rectangle 26">
              <a:extLst>
                <a:ext uri="{FF2B5EF4-FFF2-40B4-BE49-F238E27FC236}">
                  <a16:creationId xmlns:a16="http://schemas.microsoft.com/office/drawing/2014/main" id="{3CA3C413-6ACC-49D5-8B4E-485F63708D4F}"/>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8" name="TextBox 27">
              <a:extLst>
                <a:ext uri="{FF2B5EF4-FFF2-40B4-BE49-F238E27FC236}">
                  <a16:creationId xmlns:a16="http://schemas.microsoft.com/office/drawing/2014/main" id="{93EF8FF7-A9FF-4E73-B4D7-F81A9C44431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9" name="TextBox 28">
              <a:extLst>
                <a:ext uri="{FF2B5EF4-FFF2-40B4-BE49-F238E27FC236}">
                  <a16:creationId xmlns:a16="http://schemas.microsoft.com/office/drawing/2014/main" id="{A094D5E1-F14B-4243-9E6D-692FFA80353C}"/>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0" name="TextBox 29">
              <a:extLst>
                <a:ext uri="{FF2B5EF4-FFF2-40B4-BE49-F238E27FC236}">
                  <a16:creationId xmlns:a16="http://schemas.microsoft.com/office/drawing/2014/main" id="{FB353C1A-B913-4F53-A39E-8C1A33DB0B8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1" name="TextBox 30">
              <a:extLst>
                <a:ext uri="{FF2B5EF4-FFF2-40B4-BE49-F238E27FC236}">
                  <a16:creationId xmlns:a16="http://schemas.microsoft.com/office/drawing/2014/main" id="{65EBF195-00ED-499E-8672-37AE42CB3BE0}"/>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2" name="TextBox 31">
              <a:extLst>
                <a:ext uri="{FF2B5EF4-FFF2-40B4-BE49-F238E27FC236}">
                  <a16:creationId xmlns:a16="http://schemas.microsoft.com/office/drawing/2014/main" id="{86BE85DD-CAF9-44BA-A4F7-0FBFCD97B7DF}"/>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3" name="TextBox 32">
              <a:extLst>
                <a:ext uri="{FF2B5EF4-FFF2-40B4-BE49-F238E27FC236}">
                  <a16:creationId xmlns:a16="http://schemas.microsoft.com/office/drawing/2014/main" id="{881ADEB6-C22A-4C92-94B3-064DA91AF06A}"/>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5" name="Rectangle 34">
              <a:extLst>
                <a:ext uri="{FF2B5EF4-FFF2-40B4-BE49-F238E27FC236}">
                  <a16:creationId xmlns:a16="http://schemas.microsoft.com/office/drawing/2014/main" id="{FFE7D210-9F57-48D2-9A8B-34517D9343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36" name="Rectangle 35">
              <a:extLst>
                <a:ext uri="{FF2B5EF4-FFF2-40B4-BE49-F238E27FC236}">
                  <a16:creationId xmlns:a16="http://schemas.microsoft.com/office/drawing/2014/main" id="{94BDC0FB-393C-4E4F-B0AC-4FF53ED4193D}"/>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29882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 Points w/ Subtitle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1348700-8558-4894-BF2B-5DB69580821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0F872544-9AA5-461D-BE0B-3701EA88202D}"/>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F8250F3E-E120-489A-A1A3-092F17228CDD}"/>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5" name="Text Placeholder 36">
            <a:extLst>
              <a:ext uri="{FF2B5EF4-FFF2-40B4-BE49-F238E27FC236}">
                <a16:creationId xmlns:a16="http://schemas.microsoft.com/office/drawing/2014/main" id="{00C83163-5085-4440-9175-85E7E69FA923}"/>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36">
            <a:extLst>
              <a:ext uri="{FF2B5EF4-FFF2-40B4-BE49-F238E27FC236}">
                <a16:creationId xmlns:a16="http://schemas.microsoft.com/office/drawing/2014/main" id="{B94B30B4-5BDC-412C-870A-A6FE640996D8}"/>
              </a:ext>
            </a:extLst>
          </p:cNvPr>
          <p:cNvSpPr>
            <a:spLocks noGrp="1"/>
          </p:cNvSpPr>
          <p:nvPr>
            <p:ph type="body" sz="quarter" idx="30" hasCustomPrompt="1"/>
          </p:nvPr>
        </p:nvSpPr>
        <p:spPr>
          <a:xfrm>
            <a:off x="260349" y="3993700"/>
            <a:ext cx="5701297"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6" name="Text Placeholder 35">
            <a:extLst>
              <a:ext uri="{FF2B5EF4-FFF2-40B4-BE49-F238E27FC236}">
                <a16:creationId xmlns:a16="http://schemas.microsoft.com/office/drawing/2014/main" id="{A62F5BAB-ED83-4CC5-A8D4-2F946A02E360}"/>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5" name="Text Placeholder 7">
            <a:extLst>
              <a:ext uri="{FF2B5EF4-FFF2-40B4-BE49-F238E27FC236}">
                <a16:creationId xmlns:a16="http://schemas.microsoft.com/office/drawing/2014/main" id="{215C8944-D885-445A-95A9-604E5AC52E9E}"/>
              </a:ext>
            </a:extLst>
          </p:cNvPr>
          <p:cNvSpPr>
            <a:spLocks noGrp="1"/>
          </p:cNvSpPr>
          <p:nvPr>
            <p:ph type="body" sz="quarter" idx="39"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7" name="Picture 36">
            <a:extLst>
              <a:ext uri="{FF2B5EF4-FFF2-40B4-BE49-F238E27FC236}">
                <a16:creationId xmlns:a16="http://schemas.microsoft.com/office/drawing/2014/main" id="{5E387F9A-A1AF-44FF-8FF1-A3F514513B5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5" name="Group 24">
            <a:extLst>
              <a:ext uri="{FF2B5EF4-FFF2-40B4-BE49-F238E27FC236}">
                <a16:creationId xmlns:a16="http://schemas.microsoft.com/office/drawing/2014/main" id="{EB3916BD-F064-4437-AC2C-239343314CDF}"/>
              </a:ext>
            </a:extLst>
          </p:cNvPr>
          <p:cNvGrpSpPr/>
          <p:nvPr userDrawn="1"/>
        </p:nvGrpSpPr>
        <p:grpSpPr>
          <a:xfrm>
            <a:off x="-3832860" y="2"/>
            <a:ext cx="3760880" cy="3818751"/>
            <a:chOff x="-3832860" y="0"/>
            <a:chExt cx="3760880" cy="5091665"/>
          </a:xfrm>
        </p:grpSpPr>
        <p:sp>
          <p:nvSpPr>
            <p:cNvPr id="26" name="Rectangle 25">
              <a:extLst>
                <a:ext uri="{FF2B5EF4-FFF2-40B4-BE49-F238E27FC236}">
                  <a16:creationId xmlns:a16="http://schemas.microsoft.com/office/drawing/2014/main" id="{D9998344-1842-450C-8CF7-DAC2ECDA592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TextBox 26">
              <a:extLst>
                <a:ext uri="{FF2B5EF4-FFF2-40B4-BE49-F238E27FC236}">
                  <a16:creationId xmlns:a16="http://schemas.microsoft.com/office/drawing/2014/main" id="{1843CC85-E9C2-4D0E-A899-620D422E6F5B}"/>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28" name="Rectangle 27">
              <a:extLst>
                <a:ext uri="{FF2B5EF4-FFF2-40B4-BE49-F238E27FC236}">
                  <a16:creationId xmlns:a16="http://schemas.microsoft.com/office/drawing/2014/main" id="{7D6B6A46-5100-4566-8BDE-ED839116FBAB}"/>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9" name="TextBox 28">
              <a:extLst>
                <a:ext uri="{FF2B5EF4-FFF2-40B4-BE49-F238E27FC236}">
                  <a16:creationId xmlns:a16="http://schemas.microsoft.com/office/drawing/2014/main" id="{7C68AD9D-1BBD-4184-A535-03E81BC0FBD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0" name="TextBox 29">
              <a:extLst>
                <a:ext uri="{FF2B5EF4-FFF2-40B4-BE49-F238E27FC236}">
                  <a16:creationId xmlns:a16="http://schemas.microsoft.com/office/drawing/2014/main" id="{89D93359-8810-4F2F-A5D7-902938300B3C}"/>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1" name="TextBox 30">
              <a:extLst>
                <a:ext uri="{FF2B5EF4-FFF2-40B4-BE49-F238E27FC236}">
                  <a16:creationId xmlns:a16="http://schemas.microsoft.com/office/drawing/2014/main" id="{B5BF024A-65EF-4905-A7EE-BD2B374A290D}"/>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2" name="TextBox 31">
              <a:extLst>
                <a:ext uri="{FF2B5EF4-FFF2-40B4-BE49-F238E27FC236}">
                  <a16:creationId xmlns:a16="http://schemas.microsoft.com/office/drawing/2014/main" id="{87673F72-F966-4F63-88DF-849A41FD071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3" name="TextBox 32">
              <a:extLst>
                <a:ext uri="{FF2B5EF4-FFF2-40B4-BE49-F238E27FC236}">
                  <a16:creationId xmlns:a16="http://schemas.microsoft.com/office/drawing/2014/main" id="{91405677-F5BA-493A-B7C0-A69A0865360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4" name="TextBox 33">
              <a:extLst>
                <a:ext uri="{FF2B5EF4-FFF2-40B4-BE49-F238E27FC236}">
                  <a16:creationId xmlns:a16="http://schemas.microsoft.com/office/drawing/2014/main" id="{56450A9E-D13E-477B-B887-1AAE18ABFE76}"/>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8" name="Rectangle 37">
              <a:extLst>
                <a:ext uri="{FF2B5EF4-FFF2-40B4-BE49-F238E27FC236}">
                  <a16:creationId xmlns:a16="http://schemas.microsoft.com/office/drawing/2014/main" id="{9FE455D6-26CF-47F8-B73D-44FF26EDAE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39" name="Rectangle 38">
              <a:extLst>
                <a:ext uri="{FF2B5EF4-FFF2-40B4-BE49-F238E27FC236}">
                  <a16:creationId xmlns:a16="http://schemas.microsoft.com/office/drawing/2014/main" id="{7DE29F1A-3257-4429-A114-4272587070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227070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 Points w/ Statement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5895F2D-AF87-431C-9027-572902495B64}"/>
              </a:ext>
            </a:extLst>
          </p:cNvPr>
          <p:cNvSpPr>
            <a:spLocks noGrp="1"/>
          </p:cNvSpPr>
          <p:nvPr>
            <p:ph type="body" sz="quarter" idx="33"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1DE54447-D9E6-491F-B11F-86DF7F470C85}"/>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97342AD-70F3-4264-BB16-CDA3FCEEC81C}"/>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5" name="Text Placeholder 36">
            <a:extLst>
              <a:ext uri="{FF2B5EF4-FFF2-40B4-BE49-F238E27FC236}">
                <a16:creationId xmlns:a16="http://schemas.microsoft.com/office/drawing/2014/main" id="{53B14769-1FC2-480E-8D19-3246807E4429}"/>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8" name="Text Placeholder 36">
            <a:extLst>
              <a:ext uri="{FF2B5EF4-FFF2-40B4-BE49-F238E27FC236}">
                <a16:creationId xmlns:a16="http://schemas.microsoft.com/office/drawing/2014/main" id="{DF311D54-0FF2-4BFE-A96C-CA909F7D2BB4}"/>
              </a:ext>
            </a:extLst>
          </p:cNvPr>
          <p:cNvSpPr>
            <a:spLocks noGrp="1"/>
          </p:cNvSpPr>
          <p:nvPr>
            <p:ph type="body" sz="quarter" idx="30" hasCustomPrompt="1"/>
          </p:nvPr>
        </p:nvSpPr>
        <p:spPr>
          <a:xfrm>
            <a:off x="260350" y="3993700"/>
            <a:ext cx="5162551"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Picture Placeholder 11">
            <a:extLst>
              <a:ext uri="{FF2B5EF4-FFF2-40B4-BE49-F238E27FC236}">
                <a16:creationId xmlns:a16="http://schemas.microsoft.com/office/drawing/2014/main" id="{83494258-7928-4317-B7FA-DF27619F5853}"/>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p:spPr>
        <p:txBody>
          <a:bodyPr wrap="square" anchor="ctr">
            <a:noAutofit/>
          </a:bodyPr>
          <a:lstStyle>
            <a:lvl1pPr algn="ctr">
              <a:defRPr>
                <a:solidFill>
                  <a:schemeClr val="bg1"/>
                </a:solidFill>
              </a:defRPr>
            </a:lvl1pPr>
          </a:lstStyle>
          <a:p>
            <a:r>
              <a:rPr lang="en-GB" dirty="0"/>
              <a:t>Click on the icon to insert an image, then right click &gt; send to back</a:t>
            </a:r>
          </a:p>
        </p:txBody>
      </p:sp>
      <p:sp>
        <p:nvSpPr>
          <p:cNvPr id="37" name="Text Placeholder 36">
            <a:extLst>
              <a:ext uri="{FF2B5EF4-FFF2-40B4-BE49-F238E27FC236}">
                <a16:creationId xmlns:a16="http://schemas.microsoft.com/office/drawing/2014/main" id="{8EE9CFF2-C88B-44FC-8B97-B6E66A2B40EE}"/>
              </a:ext>
            </a:extLst>
          </p:cNvPr>
          <p:cNvSpPr>
            <a:spLocks noGrp="1"/>
          </p:cNvSpPr>
          <p:nvPr>
            <p:ph type="body" sz="quarter" idx="34"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1" name="Text Placeholder 7">
            <a:extLst>
              <a:ext uri="{FF2B5EF4-FFF2-40B4-BE49-F238E27FC236}">
                <a16:creationId xmlns:a16="http://schemas.microsoft.com/office/drawing/2014/main" id="{12F0FDDB-6604-44C3-AF5D-353A154F5E5D}"/>
              </a:ext>
            </a:extLst>
          </p:cNvPr>
          <p:cNvSpPr>
            <a:spLocks noGrp="1"/>
          </p:cNvSpPr>
          <p:nvPr>
            <p:ph type="body" sz="quarter" idx="38"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0" name="Group 49">
            <a:extLst>
              <a:ext uri="{FF2B5EF4-FFF2-40B4-BE49-F238E27FC236}">
                <a16:creationId xmlns:a16="http://schemas.microsoft.com/office/drawing/2014/main" id="{75FCD067-DE6B-466F-940D-4179A7C7B66B}"/>
              </a:ext>
            </a:extLst>
          </p:cNvPr>
          <p:cNvGrpSpPr/>
          <p:nvPr userDrawn="1"/>
        </p:nvGrpSpPr>
        <p:grpSpPr>
          <a:xfrm>
            <a:off x="9230527" y="-4"/>
            <a:ext cx="5371397" cy="3440622"/>
            <a:chOff x="9230518" y="4790766"/>
            <a:chExt cx="5371397" cy="4587497"/>
          </a:xfrm>
        </p:grpSpPr>
        <p:grpSp>
          <p:nvGrpSpPr>
            <p:cNvPr id="52" name="Group 51">
              <a:extLst>
                <a:ext uri="{FF2B5EF4-FFF2-40B4-BE49-F238E27FC236}">
                  <a16:creationId xmlns:a16="http://schemas.microsoft.com/office/drawing/2014/main" id="{4CF23E8C-3AB8-4AA8-948A-A1328ACD71D0}"/>
                </a:ext>
              </a:extLst>
            </p:cNvPr>
            <p:cNvGrpSpPr/>
            <p:nvPr userDrawn="1"/>
          </p:nvGrpSpPr>
          <p:grpSpPr>
            <a:xfrm>
              <a:off x="9230518" y="4790766"/>
              <a:ext cx="3760880" cy="4587497"/>
              <a:chOff x="838198" y="1150069"/>
              <a:chExt cx="3507559" cy="4587497"/>
            </a:xfrm>
          </p:grpSpPr>
          <p:sp>
            <p:nvSpPr>
              <p:cNvPr id="54" name="Rectangle 53">
                <a:extLst>
                  <a:ext uri="{FF2B5EF4-FFF2-40B4-BE49-F238E27FC236}">
                    <a16:creationId xmlns:a16="http://schemas.microsoft.com/office/drawing/2014/main" id="{2C7AB7A3-AA2A-46E9-B41D-E1B46F36110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5" name="TextBox 54">
                <a:extLst>
                  <a:ext uri="{FF2B5EF4-FFF2-40B4-BE49-F238E27FC236}">
                    <a16:creationId xmlns:a16="http://schemas.microsoft.com/office/drawing/2014/main" id="{B8BB8E27-6C40-421F-9EAB-18A7DDA2607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56" name="Rectangle 55">
                <a:extLst>
                  <a:ext uri="{FF2B5EF4-FFF2-40B4-BE49-F238E27FC236}">
                    <a16:creationId xmlns:a16="http://schemas.microsoft.com/office/drawing/2014/main" id="{1FBD5EAF-E87A-4858-B1E4-8874F5A27B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7" name="TextBox 56">
                <a:extLst>
                  <a:ext uri="{FF2B5EF4-FFF2-40B4-BE49-F238E27FC236}">
                    <a16:creationId xmlns:a16="http://schemas.microsoft.com/office/drawing/2014/main" id="{FBAE1645-E94A-4F28-98B8-646EC4DD126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2F886D36-6909-4CA2-9517-54508A331F3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5C938135-9CC8-4015-A909-F670043CCA6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0" name="TextBox 59">
                <a:extLst>
                  <a:ext uri="{FF2B5EF4-FFF2-40B4-BE49-F238E27FC236}">
                    <a16:creationId xmlns:a16="http://schemas.microsoft.com/office/drawing/2014/main" id="{737FD7AF-B596-4F96-9102-A6671BC3184C}"/>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1" name="TextBox 60">
                <a:extLst>
                  <a:ext uri="{FF2B5EF4-FFF2-40B4-BE49-F238E27FC236}">
                    <a16:creationId xmlns:a16="http://schemas.microsoft.com/office/drawing/2014/main" id="{4EFF0CE1-D874-4DAE-A299-194BC5565C6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3" name="Picture 52">
              <a:extLst>
                <a:ext uri="{FF2B5EF4-FFF2-40B4-BE49-F238E27FC236}">
                  <a16:creationId xmlns:a16="http://schemas.microsoft.com/office/drawing/2014/main" id="{54973394-503D-4E3B-AE45-D91C30787DE1}"/>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63" name="Text Placeholder 12">
            <a:extLst>
              <a:ext uri="{FF2B5EF4-FFF2-40B4-BE49-F238E27FC236}">
                <a16:creationId xmlns:a16="http://schemas.microsoft.com/office/drawing/2014/main" id="{935BE0BD-66F2-4A2F-AFB2-E8E327B2A54C}"/>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957332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os w/ Bullet Points ">
    <p:bg>
      <p:bgPr>
        <a:solidFill>
          <a:schemeClr val="accent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6E77875-52FD-4393-98AD-9BDC94BAFBE1}"/>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999F9737-9AFF-4D7B-9423-6AD8AFE8087A}"/>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579AFC5-853C-470A-8C8A-5F5D699C1AE5}"/>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5" name="Text Placeholder 4">
            <a:extLst>
              <a:ext uri="{FF2B5EF4-FFF2-40B4-BE49-F238E27FC236}">
                <a16:creationId xmlns:a16="http://schemas.microsoft.com/office/drawing/2014/main" id="{C77F8983-ED33-477C-9970-EFDE6083AE2C}"/>
              </a:ext>
            </a:extLst>
          </p:cNvPr>
          <p:cNvSpPr>
            <a:spLocks noGrp="1"/>
          </p:cNvSpPr>
          <p:nvPr>
            <p:ph type="body" sz="quarter" idx="12" hasCustomPrompt="1"/>
          </p:nvPr>
        </p:nvSpPr>
        <p:spPr>
          <a:xfrm>
            <a:off x="260350" y="1542456"/>
            <a:ext cx="7054850" cy="641746"/>
          </a:xfrm>
        </p:spPr>
        <p:txBody>
          <a:bodyP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B9CF223B-3AAF-498F-A8DE-9EFEA819068D}"/>
              </a:ext>
            </a:extLst>
          </p:cNvPr>
          <p:cNvSpPr>
            <a:spLocks noGrp="1"/>
          </p:cNvSpPr>
          <p:nvPr>
            <p:ph type="pic" sz="quarter" idx="30" hasCustomPrompt="1"/>
          </p:nvPr>
        </p:nvSpPr>
        <p:spPr>
          <a:xfrm>
            <a:off x="358775" y="2471738"/>
            <a:ext cx="1993900" cy="303609"/>
          </a:xfrm>
        </p:spPr>
        <p:txBody>
          <a:bodyPr anchor="ctr"/>
          <a:lstStyle>
            <a:lvl1pPr algn="ctr">
              <a:defRPr/>
            </a:lvl1pPr>
          </a:lstStyle>
          <a:p>
            <a:r>
              <a:rPr lang="en-GB" dirty="0"/>
              <a:t>Logo</a:t>
            </a:r>
          </a:p>
        </p:txBody>
      </p:sp>
      <p:sp>
        <p:nvSpPr>
          <p:cNvPr id="11" name="Picture Placeholder 8">
            <a:extLst>
              <a:ext uri="{FF2B5EF4-FFF2-40B4-BE49-F238E27FC236}">
                <a16:creationId xmlns:a16="http://schemas.microsoft.com/office/drawing/2014/main" id="{F84601B8-C752-41A3-A39A-E59F87599F24}"/>
              </a:ext>
            </a:extLst>
          </p:cNvPr>
          <p:cNvSpPr>
            <a:spLocks noGrp="1"/>
          </p:cNvSpPr>
          <p:nvPr>
            <p:ph type="pic" sz="quarter" idx="32" hasCustomPrompt="1"/>
          </p:nvPr>
        </p:nvSpPr>
        <p:spPr>
          <a:xfrm>
            <a:off x="358775" y="3670103"/>
            <a:ext cx="1993900" cy="303609"/>
          </a:xfrm>
        </p:spPr>
        <p:txBody>
          <a:bodyPr anchor="ctr"/>
          <a:lstStyle>
            <a:lvl1pPr algn="ctr">
              <a:defRPr/>
            </a:lvl1pPr>
          </a:lstStyle>
          <a:p>
            <a:r>
              <a:rPr lang="en-GB" dirty="0"/>
              <a:t>Logo</a:t>
            </a:r>
          </a:p>
        </p:txBody>
      </p:sp>
      <p:sp>
        <p:nvSpPr>
          <p:cNvPr id="13" name="Picture Placeholder 8">
            <a:extLst>
              <a:ext uri="{FF2B5EF4-FFF2-40B4-BE49-F238E27FC236}">
                <a16:creationId xmlns:a16="http://schemas.microsoft.com/office/drawing/2014/main" id="{A63E511D-1C45-4EF9-B222-552DB7920BE3}"/>
              </a:ext>
            </a:extLst>
          </p:cNvPr>
          <p:cNvSpPr>
            <a:spLocks noGrp="1"/>
          </p:cNvSpPr>
          <p:nvPr>
            <p:ph type="pic" sz="quarter" idx="34" hasCustomPrompt="1"/>
          </p:nvPr>
        </p:nvSpPr>
        <p:spPr>
          <a:xfrm>
            <a:off x="3663792" y="2471738"/>
            <a:ext cx="1993900" cy="303609"/>
          </a:xfrm>
        </p:spPr>
        <p:txBody>
          <a:bodyPr anchor="ctr"/>
          <a:lstStyle>
            <a:lvl1pPr algn="ctr">
              <a:defRPr/>
            </a:lvl1pPr>
          </a:lstStyle>
          <a:p>
            <a:r>
              <a:rPr lang="en-GB" dirty="0"/>
              <a:t>Logo</a:t>
            </a:r>
          </a:p>
        </p:txBody>
      </p:sp>
      <p:sp>
        <p:nvSpPr>
          <p:cNvPr id="15" name="Picture Placeholder 8">
            <a:extLst>
              <a:ext uri="{FF2B5EF4-FFF2-40B4-BE49-F238E27FC236}">
                <a16:creationId xmlns:a16="http://schemas.microsoft.com/office/drawing/2014/main" id="{B3961CB9-F90F-4E84-8C91-302C2C596302}"/>
              </a:ext>
            </a:extLst>
          </p:cNvPr>
          <p:cNvSpPr>
            <a:spLocks noGrp="1"/>
          </p:cNvSpPr>
          <p:nvPr>
            <p:ph type="pic" sz="quarter" idx="36" hasCustomPrompt="1"/>
          </p:nvPr>
        </p:nvSpPr>
        <p:spPr>
          <a:xfrm>
            <a:off x="3663792" y="3670103"/>
            <a:ext cx="1993900" cy="303609"/>
          </a:xfrm>
        </p:spPr>
        <p:txBody>
          <a:bodyPr anchor="ctr"/>
          <a:lstStyle>
            <a:lvl1pPr algn="ctr">
              <a:defRPr/>
            </a:lvl1pPr>
          </a:lstStyle>
          <a:p>
            <a:r>
              <a:rPr lang="en-GB" dirty="0"/>
              <a:t>Logo</a:t>
            </a:r>
          </a:p>
        </p:txBody>
      </p:sp>
      <p:sp>
        <p:nvSpPr>
          <p:cNvPr id="43" name="Text Placeholder 42">
            <a:extLst>
              <a:ext uri="{FF2B5EF4-FFF2-40B4-BE49-F238E27FC236}">
                <a16:creationId xmlns:a16="http://schemas.microsoft.com/office/drawing/2014/main" id="{91544DEC-9C54-463F-972D-1FA17383A1B5}"/>
              </a:ext>
            </a:extLst>
          </p:cNvPr>
          <p:cNvSpPr>
            <a:spLocks noGrp="1"/>
          </p:cNvSpPr>
          <p:nvPr>
            <p:ph type="body" sz="quarter" idx="37"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7BCDDB0C-3BA7-45B5-BA82-0A9A211D4034}"/>
              </a:ext>
            </a:extLst>
          </p:cNvPr>
          <p:cNvSpPr>
            <a:spLocks noGrp="1"/>
          </p:cNvSpPr>
          <p:nvPr>
            <p:ph type="body" sz="quarter" idx="38" hasCustomPrompt="1"/>
          </p:nvPr>
        </p:nvSpPr>
        <p:spPr>
          <a:xfrm>
            <a:off x="255588"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0" name="Text Placeholder 7">
            <a:extLst>
              <a:ext uri="{FF2B5EF4-FFF2-40B4-BE49-F238E27FC236}">
                <a16:creationId xmlns:a16="http://schemas.microsoft.com/office/drawing/2014/main" id="{1690B9E8-856E-4B71-9044-57AD50A3AF25}"/>
              </a:ext>
            </a:extLst>
          </p:cNvPr>
          <p:cNvSpPr>
            <a:spLocks noGrp="1"/>
          </p:cNvSpPr>
          <p:nvPr>
            <p:ph type="body" sz="quarter" idx="42" hasCustomPrompt="1"/>
          </p:nvPr>
        </p:nvSpPr>
        <p:spPr>
          <a:xfrm>
            <a:off x="3558604"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7">
            <a:extLst>
              <a:ext uri="{FF2B5EF4-FFF2-40B4-BE49-F238E27FC236}">
                <a16:creationId xmlns:a16="http://schemas.microsoft.com/office/drawing/2014/main" id="{0ADA3F69-FE68-4B4F-A3AF-4F0A18DE9012}"/>
              </a:ext>
            </a:extLst>
          </p:cNvPr>
          <p:cNvSpPr>
            <a:spLocks noGrp="1"/>
          </p:cNvSpPr>
          <p:nvPr>
            <p:ph type="body" sz="quarter" idx="43" hasCustomPrompt="1"/>
          </p:nvPr>
        </p:nvSpPr>
        <p:spPr>
          <a:xfrm>
            <a:off x="255588"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7">
            <a:extLst>
              <a:ext uri="{FF2B5EF4-FFF2-40B4-BE49-F238E27FC236}">
                <a16:creationId xmlns:a16="http://schemas.microsoft.com/office/drawing/2014/main" id="{B9F90A5F-684E-4234-A0A7-A407CF8E53CB}"/>
              </a:ext>
            </a:extLst>
          </p:cNvPr>
          <p:cNvSpPr>
            <a:spLocks noGrp="1"/>
          </p:cNvSpPr>
          <p:nvPr>
            <p:ph type="body" sz="quarter" idx="44" hasCustomPrompt="1"/>
          </p:nvPr>
        </p:nvSpPr>
        <p:spPr>
          <a:xfrm>
            <a:off x="3558604"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6" name="Group 65">
            <a:extLst>
              <a:ext uri="{FF2B5EF4-FFF2-40B4-BE49-F238E27FC236}">
                <a16:creationId xmlns:a16="http://schemas.microsoft.com/office/drawing/2014/main" id="{337AB4A8-F564-4D59-8E3F-9BA0F6E07FAD}"/>
              </a:ext>
            </a:extLst>
          </p:cNvPr>
          <p:cNvGrpSpPr/>
          <p:nvPr userDrawn="1"/>
        </p:nvGrpSpPr>
        <p:grpSpPr>
          <a:xfrm>
            <a:off x="9230527" y="-4"/>
            <a:ext cx="5371397" cy="3440622"/>
            <a:chOff x="9230518" y="4790766"/>
            <a:chExt cx="5371397" cy="4587497"/>
          </a:xfrm>
        </p:grpSpPr>
        <p:grpSp>
          <p:nvGrpSpPr>
            <p:cNvPr id="67" name="Group 66">
              <a:extLst>
                <a:ext uri="{FF2B5EF4-FFF2-40B4-BE49-F238E27FC236}">
                  <a16:creationId xmlns:a16="http://schemas.microsoft.com/office/drawing/2014/main" id="{406DA583-EA87-44BC-9D69-93471519C623}"/>
                </a:ext>
              </a:extLst>
            </p:cNvPr>
            <p:cNvGrpSpPr/>
            <p:nvPr userDrawn="1"/>
          </p:nvGrpSpPr>
          <p:grpSpPr>
            <a:xfrm>
              <a:off x="9230518" y="4790766"/>
              <a:ext cx="3760880" cy="4587497"/>
              <a:chOff x="838198" y="1150069"/>
              <a:chExt cx="3507559" cy="4587497"/>
            </a:xfrm>
          </p:grpSpPr>
          <p:sp>
            <p:nvSpPr>
              <p:cNvPr id="69" name="Rectangle 68">
                <a:extLst>
                  <a:ext uri="{FF2B5EF4-FFF2-40B4-BE49-F238E27FC236}">
                    <a16:creationId xmlns:a16="http://schemas.microsoft.com/office/drawing/2014/main" id="{3E6F0075-0A1A-4A92-8041-95D9783D1B6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0" name="TextBox 69">
                <a:extLst>
                  <a:ext uri="{FF2B5EF4-FFF2-40B4-BE49-F238E27FC236}">
                    <a16:creationId xmlns:a16="http://schemas.microsoft.com/office/drawing/2014/main" id="{61C63D8B-5E9B-4F57-8774-3CFA0EB25E2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71" name="Rectangle 70">
                <a:extLst>
                  <a:ext uri="{FF2B5EF4-FFF2-40B4-BE49-F238E27FC236}">
                    <a16:creationId xmlns:a16="http://schemas.microsoft.com/office/drawing/2014/main" id="{A62D69FE-31F1-4CD6-8099-A813132F97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2" name="TextBox 71">
                <a:extLst>
                  <a:ext uri="{FF2B5EF4-FFF2-40B4-BE49-F238E27FC236}">
                    <a16:creationId xmlns:a16="http://schemas.microsoft.com/office/drawing/2014/main" id="{A128C718-3A7B-4B97-900F-16EBC6297B6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3" name="TextBox 72">
                <a:extLst>
                  <a:ext uri="{FF2B5EF4-FFF2-40B4-BE49-F238E27FC236}">
                    <a16:creationId xmlns:a16="http://schemas.microsoft.com/office/drawing/2014/main" id="{1795B1D5-2F3F-469E-8B4C-8E08303EF07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4" name="TextBox 73">
                <a:extLst>
                  <a:ext uri="{FF2B5EF4-FFF2-40B4-BE49-F238E27FC236}">
                    <a16:creationId xmlns:a16="http://schemas.microsoft.com/office/drawing/2014/main" id="{47BC9498-5D31-4714-B9CD-36D2AE2FE92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5" name="TextBox 74">
                <a:extLst>
                  <a:ext uri="{FF2B5EF4-FFF2-40B4-BE49-F238E27FC236}">
                    <a16:creationId xmlns:a16="http://schemas.microsoft.com/office/drawing/2014/main" id="{BDD766C6-50E2-48DB-864E-CEA3E388955A}"/>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6" name="TextBox 75">
                <a:extLst>
                  <a:ext uri="{FF2B5EF4-FFF2-40B4-BE49-F238E27FC236}">
                    <a16:creationId xmlns:a16="http://schemas.microsoft.com/office/drawing/2014/main" id="{8EDD374E-9314-4D86-9E59-843382566FE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8" name="Picture 67">
              <a:extLst>
                <a:ext uri="{FF2B5EF4-FFF2-40B4-BE49-F238E27FC236}">
                  <a16:creationId xmlns:a16="http://schemas.microsoft.com/office/drawing/2014/main" id="{95B3899D-A984-461B-95F1-154C208752DC}"/>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7" name="Picture 76">
            <a:extLst>
              <a:ext uri="{FF2B5EF4-FFF2-40B4-BE49-F238E27FC236}">
                <a16:creationId xmlns:a16="http://schemas.microsoft.com/office/drawing/2014/main" id="{72F91A94-94FA-41DC-A04D-B77DBC01CB5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9" name="Group 38">
            <a:extLst>
              <a:ext uri="{FF2B5EF4-FFF2-40B4-BE49-F238E27FC236}">
                <a16:creationId xmlns:a16="http://schemas.microsoft.com/office/drawing/2014/main" id="{CED61459-AF25-4502-AE34-53E87BA7D14B}"/>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3EA99A3B-21CF-4D6B-96D8-FDE690F2A5E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TextBox 40">
              <a:extLst>
                <a:ext uri="{FF2B5EF4-FFF2-40B4-BE49-F238E27FC236}">
                  <a16:creationId xmlns:a16="http://schemas.microsoft.com/office/drawing/2014/main" id="{A28E7B65-5508-4393-9D1C-2BA6F341D229}"/>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2" name="Rectangle 41">
              <a:extLst>
                <a:ext uri="{FF2B5EF4-FFF2-40B4-BE49-F238E27FC236}">
                  <a16:creationId xmlns:a16="http://schemas.microsoft.com/office/drawing/2014/main" id="{26495447-75AD-4770-9575-A50509EA313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4" name="TextBox 43">
              <a:extLst>
                <a:ext uri="{FF2B5EF4-FFF2-40B4-BE49-F238E27FC236}">
                  <a16:creationId xmlns:a16="http://schemas.microsoft.com/office/drawing/2014/main" id="{C3C2DC5C-9433-43E5-A1DD-5FAF09DC2DFE}"/>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F667640F-B95C-459A-B861-7ACBA8149CC4}"/>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297E7F1C-C025-470C-8DF6-3F29B3441E70}"/>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60813E3-2ADC-44DC-ABBC-DEA37F0F8A0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27BC1AC9-804C-4ADA-BE61-F4E909E360C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377879FB-21E7-4166-AD9C-93AC29848309}"/>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25F8AF1A-2D6A-466A-9ABF-1C7ECC90EED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1" name="Rectangle 50">
              <a:extLst>
                <a:ext uri="{FF2B5EF4-FFF2-40B4-BE49-F238E27FC236}">
                  <a16:creationId xmlns:a16="http://schemas.microsoft.com/office/drawing/2014/main" id="{0EDCF4CE-D768-4DCA-BA17-A307760173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237749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9FB8549-CAFD-47D2-893C-23925869A027}"/>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pic>
        <p:nvPicPr>
          <p:cNvPr id="5" name="Graphic 4">
            <a:extLst>
              <a:ext uri="{FF2B5EF4-FFF2-40B4-BE49-F238E27FC236}">
                <a16:creationId xmlns:a16="http://schemas.microsoft.com/office/drawing/2014/main" id="{CEBA7120-2737-4775-869A-F7861AAF59B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8450" y="1544599"/>
            <a:ext cx="6673850" cy="2382902"/>
          </a:xfrm>
          <a:prstGeom prst="rect">
            <a:avLst/>
          </a:prstGeom>
        </p:spPr>
      </p:pic>
      <p:sp>
        <p:nvSpPr>
          <p:cNvPr id="2" name="Title 1">
            <a:extLst>
              <a:ext uri="{FF2B5EF4-FFF2-40B4-BE49-F238E27FC236}">
                <a16:creationId xmlns:a16="http://schemas.microsoft.com/office/drawing/2014/main" id="{15CEBDD3-57CF-4B63-8F6D-6614E2D1D698}"/>
              </a:ext>
            </a:extLst>
          </p:cNvPr>
          <p:cNvSpPr>
            <a:spLocks noGrp="1"/>
          </p:cNvSpPr>
          <p:nvPr>
            <p:ph type="title" hasCustomPrompt="1"/>
          </p:nvPr>
        </p:nvSpPr>
        <p:spPr>
          <a:xfrm>
            <a:off x="260350" y="205982"/>
            <a:ext cx="7054850" cy="93702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89385108-83D8-4C94-A8E0-A58F40EB76F0}"/>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9" name="Text Placeholder 8">
            <a:extLst>
              <a:ext uri="{FF2B5EF4-FFF2-40B4-BE49-F238E27FC236}">
                <a16:creationId xmlns:a16="http://schemas.microsoft.com/office/drawing/2014/main" id="{AE0858C5-2FF3-4953-A411-7223984B990C}"/>
              </a:ext>
            </a:extLst>
          </p:cNvPr>
          <p:cNvSpPr>
            <a:spLocks noGrp="1"/>
          </p:cNvSpPr>
          <p:nvPr>
            <p:ph type="body" sz="quarter" idx="12" hasCustomPrompt="1"/>
          </p:nvPr>
        </p:nvSpPr>
        <p:spPr>
          <a:xfrm>
            <a:off x="9400104" y="-4420"/>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FE25D3D6-734A-4FAF-B364-52CC39E74284}"/>
              </a:ext>
            </a:extLst>
          </p:cNvPr>
          <p:cNvSpPr>
            <a:spLocks noGrp="1"/>
          </p:cNvSpPr>
          <p:nvPr>
            <p:ph type="body" sz="quarter" idx="13" hasCustomPrompt="1"/>
          </p:nvPr>
        </p:nvSpPr>
        <p:spPr>
          <a:xfrm>
            <a:off x="9400104" y="17655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A5AA04F9-986F-48BC-AD3B-2CEFFC3F46F5}"/>
              </a:ext>
            </a:extLst>
          </p:cNvPr>
          <p:cNvSpPr>
            <a:spLocks noGrp="1"/>
          </p:cNvSpPr>
          <p:nvPr>
            <p:ph type="body" sz="quarter" idx="14" hasCustomPrompt="1"/>
          </p:nvPr>
        </p:nvSpPr>
        <p:spPr>
          <a:xfrm>
            <a:off x="9400104" y="362234"/>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2" name="Text Placeholder 11">
            <a:extLst>
              <a:ext uri="{FF2B5EF4-FFF2-40B4-BE49-F238E27FC236}">
                <a16:creationId xmlns:a16="http://schemas.microsoft.com/office/drawing/2014/main" id="{930A5DD8-CF4A-4988-8A0C-FBDE39B70FB1}"/>
              </a:ext>
            </a:extLst>
          </p:cNvPr>
          <p:cNvSpPr>
            <a:spLocks noGrp="1"/>
          </p:cNvSpPr>
          <p:nvPr>
            <p:ph type="body" sz="quarter" idx="15" hasCustomPrompt="1"/>
          </p:nvPr>
        </p:nvSpPr>
        <p:spPr>
          <a:xfrm>
            <a:off x="9400104" y="55172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3" name="Text Placeholder 12">
            <a:extLst>
              <a:ext uri="{FF2B5EF4-FFF2-40B4-BE49-F238E27FC236}">
                <a16:creationId xmlns:a16="http://schemas.microsoft.com/office/drawing/2014/main" id="{FA3DB03E-3411-4B4A-9DCC-F5B36501872D}"/>
              </a:ext>
            </a:extLst>
          </p:cNvPr>
          <p:cNvSpPr>
            <a:spLocks noGrp="1"/>
          </p:cNvSpPr>
          <p:nvPr>
            <p:ph type="body" sz="quarter" idx="16" hasCustomPrompt="1"/>
          </p:nvPr>
        </p:nvSpPr>
        <p:spPr>
          <a:xfrm>
            <a:off x="9400104" y="74121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Text Placeholder 13">
            <a:extLst>
              <a:ext uri="{FF2B5EF4-FFF2-40B4-BE49-F238E27FC236}">
                <a16:creationId xmlns:a16="http://schemas.microsoft.com/office/drawing/2014/main" id="{02E04C63-8675-4774-B6C9-5E249170908A}"/>
              </a:ext>
            </a:extLst>
          </p:cNvPr>
          <p:cNvSpPr>
            <a:spLocks noGrp="1"/>
          </p:cNvSpPr>
          <p:nvPr>
            <p:ph type="body" sz="quarter" idx="17" hasCustomPrompt="1"/>
          </p:nvPr>
        </p:nvSpPr>
        <p:spPr>
          <a:xfrm>
            <a:off x="9400104" y="93070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5" name="Text Placeholder 14">
            <a:extLst>
              <a:ext uri="{FF2B5EF4-FFF2-40B4-BE49-F238E27FC236}">
                <a16:creationId xmlns:a16="http://schemas.microsoft.com/office/drawing/2014/main" id="{5A303710-22B0-4142-968D-7320954775F4}"/>
              </a:ext>
            </a:extLst>
          </p:cNvPr>
          <p:cNvSpPr>
            <a:spLocks noGrp="1"/>
          </p:cNvSpPr>
          <p:nvPr>
            <p:ph type="body" sz="quarter" idx="18" hasCustomPrompt="1"/>
          </p:nvPr>
        </p:nvSpPr>
        <p:spPr>
          <a:xfrm>
            <a:off x="9400104" y="112019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6" name="Text Placeholder 15">
            <a:extLst>
              <a:ext uri="{FF2B5EF4-FFF2-40B4-BE49-F238E27FC236}">
                <a16:creationId xmlns:a16="http://schemas.microsoft.com/office/drawing/2014/main" id="{8302A7A6-28D6-4BD7-BA46-89DD1DCEFBE0}"/>
              </a:ext>
            </a:extLst>
          </p:cNvPr>
          <p:cNvSpPr>
            <a:spLocks noGrp="1"/>
          </p:cNvSpPr>
          <p:nvPr>
            <p:ph type="body" sz="quarter" idx="19" hasCustomPrompt="1"/>
          </p:nvPr>
        </p:nvSpPr>
        <p:spPr>
          <a:xfrm>
            <a:off x="9400104" y="1309688"/>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34C2C096-D038-4648-9DFA-DEF1B0BA5B68}"/>
              </a:ext>
            </a:extLst>
          </p:cNvPr>
          <p:cNvSpPr>
            <a:spLocks noGrp="1"/>
          </p:cNvSpPr>
          <p:nvPr>
            <p:ph type="body" sz="quarter" idx="20" hasCustomPrompt="1"/>
          </p:nvPr>
        </p:nvSpPr>
        <p:spPr>
          <a:xfrm>
            <a:off x="9400104" y="1499177"/>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8" name="Text Placeholder 17">
            <a:extLst>
              <a:ext uri="{FF2B5EF4-FFF2-40B4-BE49-F238E27FC236}">
                <a16:creationId xmlns:a16="http://schemas.microsoft.com/office/drawing/2014/main" id="{2DCE1D34-0BD4-45E3-B7D8-2C576B61CBAC}"/>
              </a:ext>
            </a:extLst>
          </p:cNvPr>
          <p:cNvSpPr>
            <a:spLocks noGrp="1"/>
          </p:cNvSpPr>
          <p:nvPr>
            <p:ph type="body" sz="quarter" idx="21" hasCustomPrompt="1"/>
          </p:nvPr>
        </p:nvSpPr>
        <p:spPr>
          <a:xfrm>
            <a:off x="9400104" y="1688669"/>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9" name="Text Placeholder 36">
            <a:extLst>
              <a:ext uri="{FF2B5EF4-FFF2-40B4-BE49-F238E27FC236}">
                <a16:creationId xmlns:a16="http://schemas.microsoft.com/office/drawing/2014/main" id="{06AD0ECF-9A1E-4EBD-BE5E-0CD4F6D43857}"/>
              </a:ext>
            </a:extLst>
          </p:cNvPr>
          <p:cNvSpPr>
            <a:spLocks noGrp="1"/>
          </p:cNvSpPr>
          <p:nvPr>
            <p:ph type="body" sz="quarter" idx="27" hasCustomPrompt="1"/>
          </p:nvPr>
        </p:nvSpPr>
        <p:spPr>
          <a:xfrm>
            <a:off x="260353" y="4149911"/>
            <a:ext cx="6203951" cy="645931"/>
          </a:xfrm>
        </p:spPr>
        <p:txBody>
          <a:bodyPr/>
          <a:lstStyle>
            <a:lvl1pPr>
              <a:defRPr sz="16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0" name="Text Placeholder 14">
            <a:extLst>
              <a:ext uri="{FF2B5EF4-FFF2-40B4-BE49-F238E27FC236}">
                <a16:creationId xmlns:a16="http://schemas.microsoft.com/office/drawing/2014/main" id="{7A2C2162-FE2D-4CD1-A203-AC0B20A2DED6}"/>
              </a:ext>
            </a:extLst>
          </p:cNvPr>
          <p:cNvSpPr>
            <a:spLocks noGrp="1"/>
          </p:cNvSpPr>
          <p:nvPr>
            <p:ph type="body" sz="quarter" idx="26" hasCustomPrompt="1"/>
          </p:nvPr>
        </p:nvSpPr>
        <p:spPr>
          <a:xfrm rot="16200000" flipH="1">
            <a:off x="7963200" y="569563"/>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4" name="Text Placeholder 23">
            <a:extLst>
              <a:ext uri="{FF2B5EF4-FFF2-40B4-BE49-F238E27FC236}">
                <a16:creationId xmlns:a16="http://schemas.microsoft.com/office/drawing/2014/main" id="{7E3E3F8A-9C0F-4AA1-8437-E5DE8890209E}"/>
              </a:ext>
            </a:extLst>
          </p:cNvPr>
          <p:cNvSpPr>
            <a:spLocks noGrp="1"/>
          </p:cNvSpPr>
          <p:nvPr>
            <p:ph type="body" sz="quarter" idx="28" hasCustomPrompt="1"/>
          </p:nvPr>
        </p:nvSpPr>
        <p:spPr>
          <a:xfrm>
            <a:off x="6705927" y="14388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5" name="Text Placeholder 14">
            <a:extLst>
              <a:ext uri="{FF2B5EF4-FFF2-40B4-BE49-F238E27FC236}">
                <a16:creationId xmlns:a16="http://schemas.microsoft.com/office/drawing/2014/main" id="{D2654BFC-41B1-4E34-A8F6-70B012A25467}"/>
              </a:ext>
            </a:extLst>
          </p:cNvPr>
          <p:cNvSpPr>
            <a:spLocks noGrp="1"/>
          </p:cNvSpPr>
          <p:nvPr>
            <p:ph type="body" sz="quarter" idx="29" hasCustomPrompt="1"/>
          </p:nvPr>
        </p:nvSpPr>
        <p:spPr>
          <a:xfrm rot="16200000" flipH="1">
            <a:off x="7963200" y="1045664"/>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6" name="Text Placeholder 23">
            <a:extLst>
              <a:ext uri="{FF2B5EF4-FFF2-40B4-BE49-F238E27FC236}">
                <a16:creationId xmlns:a16="http://schemas.microsoft.com/office/drawing/2014/main" id="{C87A0EFF-6275-4928-A6CB-2970CA0A67ED}"/>
              </a:ext>
            </a:extLst>
          </p:cNvPr>
          <p:cNvSpPr>
            <a:spLocks noGrp="1"/>
          </p:cNvSpPr>
          <p:nvPr>
            <p:ph type="body" sz="quarter" idx="30" hasCustomPrompt="1"/>
          </p:nvPr>
        </p:nvSpPr>
        <p:spPr>
          <a:xfrm>
            <a:off x="6705927" y="19149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7" name="Text Placeholder 14">
            <a:extLst>
              <a:ext uri="{FF2B5EF4-FFF2-40B4-BE49-F238E27FC236}">
                <a16:creationId xmlns:a16="http://schemas.microsoft.com/office/drawing/2014/main" id="{15348198-BCF5-4EE3-ACEC-E5F4056C7783}"/>
              </a:ext>
            </a:extLst>
          </p:cNvPr>
          <p:cNvSpPr>
            <a:spLocks noGrp="1"/>
          </p:cNvSpPr>
          <p:nvPr>
            <p:ph type="body" sz="quarter" idx="31" hasCustomPrompt="1"/>
          </p:nvPr>
        </p:nvSpPr>
        <p:spPr>
          <a:xfrm rot="16200000" flipH="1">
            <a:off x="7963200" y="1521765"/>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8" name="Text Placeholder 23">
            <a:extLst>
              <a:ext uri="{FF2B5EF4-FFF2-40B4-BE49-F238E27FC236}">
                <a16:creationId xmlns:a16="http://schemas.microsoft.com/office/drawing/2014/main" id="{BF66DB1A-1E30-4CBC-B2CC-CBD64B984DAD}"/>
              </a:ext>
            </a:extLst>
          </p:cNvPr>
          <p:cNvSpPr>
            <a:spLocks noGrp="1"/>
          </p:cNvSpPr>
          <p:nvPr>
            <p:ph type="body" sz="quarter" idx="32" hasCustomPrompt="1"/>
          </p:nvPr>
        </p:nvSpPr>
        <p:spPr>
          <a:xfrm>
            <a:off x="6705927" y="23910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7" name="Text Placeholder 6">
            <a:extLst>
              <a:ext uri="{FF2B5EF4-FFF2-40B4-BE49-F238E27FC236}">
                <a16:creationId xmlns:a16="http://schemas.microsoft.com/office/drawing/2014/main" id="{007BD16A-0DDD-480C-B5AB-8461946223E3}"/>
              </a:ext>
            </a:extLst>
          </p:cNvPr>
          <p:cNvSpPr>
            <a:spLocks noGrp="1"/>
          </p:cNvSpPr>
          <p:nvPr>
            <p:ph type="body" sz="quarter" idx="33" hasCustomPrompt="1"/>
          </p:nvPr>
        </p:nvSpPr>
        <p:spPr>
          <a:xfrm>
            <a:off x="6720687" y="1791984"/>
            <a:ext cx="1711325" cy="201256"/>
          </a:xfrm>
        </p:spPr>
        <p:txBody>
          <a:bodyPr anchor="b"/>
          <a:lstStyle>
            <a:lvl1pPr>
              <a:defRPr sz="1400"/>
            </a:lvl1pPr>
          </a:lstStyle>
          <a:p>
            <a:pPr lvl="0"/>
            <a:r>
              <a:rPr lang="en-US" dirty="0"/>
              <a:t>Enter text here </a:t>
            </a:r>
            <a:endParaRPr lang="en-GB" dirty="0"/>
          </a:p>
        </p:txBody>
      </p:sp>
      <p:sp>
        <p:nvSpPr>
          <p:cNvPr id="32" name="Text Placeholder 6">
            <a:extLst>
              <a:ext uri="{FF2B5EF4-FFF2-40B4-BE49-F238E27FC236}">
                <a16:creationId xmlns:a16="http://schemas.microsoft.com/office/drawing/2014/main" id="{8F316A43-B237-4110-9662-18CE04C2DC18}"/>
              </a:ext>
            </a:extLst>
          </p:cNvPr>
          <p:cNvSpPr>
            <a:spLocks noGrp="1"/>
          </p:cNvSpPr>
          <p:nvPr>
            <p:ph type="body" sz="quarter" idx="34" hasCustomPrompt="1"/>
          </p:nvPr>
        </p:nvSpPr>
        <p:spPr>
          <a:xfrm>
            <a:off x="6720687" y="2262363"/>
            <a:ext cx="1711325" cy="201256"/>
          </a:xfrm>
        </p:spPr>
        <p:txBody>
          <a:bodyPr anchor="b"/>
          <a:lstStyle>
            <a:lvl1pPr>
              <a:defRPr sz="1400"/>
            </a:lvl1pPr>
          </a:lstStyle>
          <a:p>
            <a:pPr lvl="0"/>
            <a:r>
              <a:rPr lang="en-US" dirty="0"/>
              <a:t>Enter text here </a:t>
            </a:r>
            <a:endParaRPr lang="en-GB" dirty="0"/>
          </a:p>
        </p:txBody>
      </p:sp>
      <p:sp>
        <p:nvSpPr>
          <p:cNvPr id="33" name="Text Placeholder 6">
            <a:extLst>
              <a:ext uri="{FF2B5EF4-FFF2-40B4-BE49-F238E27FC236}">
                <a16:creationId xmlns:a16="http://schemas.microsoft.com/office/drawing/2014/main" id="{EF091ADD-A6FA-436B-829F-351102CFF840}"/>
              </a:ext>
            </a:extLst>
          </p:cNvPr>
          <p:cNvSpPr>
            <a:spLocks noGrp="1"/>
          </p:cNvSpPr>
          <p:nvPr>
            <p:ph type="body" sz="quarter" idx="35" hasCustomPrompt="1"/>
          </p:nvPr>
        </p:nvSpPr>
        <p:spPr>
          <a:xfrm>
            <a:off x="6720687" y="1321602"/>
            <a:ext cx="1711325" cy="201256"/>
          </a:xfrm>
        </p:spPr>
        <p:txBody>
          <a:bodyPr anchor="b"/>
          <a:lstStyle>
            <a:lvl1pPr>
              <a:defRPr sz="1400"/>
            </a:lvl1pPr>
          </a:lstStyle>
          <a:p>
            <a:pPr lvl="0"/>
            <a:r>
              <a:rPr lang="en-US" dirty="0"/>
              <a:t>Enter text here </a:t>
            </a:r>
            <a:endParaRPr lang="en-GB" dirty="0"/>
          </a:p>
        </p:txBody>
      </p:sp>
      <p:sp>
        <p:nvSpPr>
          <p:cNvPr id="59" name="Text Placeholder 58">
            <a:extLst>
              <a:ext uri="{FF2B5EF4-FFF2-40B4-BE49-F238E27FC236}">
                <a16:creationId xmlns:a16="http://schemas.microsoft.com/office/drawing/2014/main" id="{0D252891-E28E-482A-B471-0F2AAF933445}"/>
              </a:ext>
            </a:extLst>
          </p:cNvPr>
          <p:cNvSpPr>
            <a:spLocks noGrp="1"/>
          </p:cNvSpPr>
          <p:nvPr>
            <p:ph type="body" sz="quarter" idx="37" hasCustomPrompt="1"/>
          </p:nvPr>
        </p:nvSpPr>
        <p:spPr>
          <a:xfrm>
            <a:off x="0" y="1203273"/>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48" name="Picture 47">
            <a:extLst>
              <a:ext uri="{FF2B5EF4-FFF2-40B4-BE49-F238E27FC236}">
                <a16:creationId xmlns:a16="http://schemas.microsoft.com/office/drawing/2014/main" id="{68A2A123-C5C9-45F3-9FD4-7AE23CBFCC5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9" name="Group 48">
            <a:extLst>
              <a:ext uri="{FF2B5EF4-FFF2-40B4-BE49-F238E27FC236}">
                <a16:creationId xmlns:a16="http://schemas.microsoft.com/office/drawing/2014/main" id="{9703E913-23BD-4B1D-895E-74115BFA6860}"/>
              </a:ext>
            </a:extLst>
          </p:cNvPr>
          <p:cNvGrpSpPr/>
          <p:nvPr userDrawn="1"/>
        </p:nvGrpSpPr>
        <p:grpSpPr>
          <a:xfrm>
            <a:off x="-3832860" y="2"/>
            <a:ext cx="3760880" cy="3818751"/>
            <a:chOff x="-3832860" y="0"/>
            <a:chExt cx="3760880" cy="5091665"/>
          </a:xfrm>
        </p:grpSpPr>
        <p:sp>
          <p:nvSpPr>
            <p:cNvPr id="50" name="Rectangle 49">
              <a:extLst>
                <a:ext uri="{FF2B5EF4-FFF2-40B4-BE49-F238E27FC236}">
                  <a16:creationId xmlns:a16="http://schemas.microsoft.com/office/drawing/2014/main" id="{A0E1F254-8E74-4D28-99E7-46DEE26613B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a:extLst>
                <a:ext uri="{FF2B5EF4-FFF2-40B4-BE49-F238E27FC236}">
                  <a16:creationId xmlns:a16="http://schemas.microsoft.com/office/drawing/2014/main" id="{40935067-FDB3-4D05-8EBD-CC0238ED97A2}"/>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52" name="Rectangle 51">
              <a:extLst>
                <a:ext uri="{FF2B5EF4-FFF2-40B4-BE49-F238E27FC236}">
                  <a16:creationId xmlns:a16="http://schemas.microsoft.com/office/drawing/2014/main" id="{3AFE85E1-F0CF-485F-AD42-827C07021F1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53" name="TextBox 52">
              <a:extLst>
                <a:ext uri="{FF2B5EF4-FFF2-40B4-BE49-F238E27FC236}">
                  <a16:creationId xmlns:a16="http://schemas.microsoft.com/office/drawing/2014/main" id="{6E6157D4-8A76-45CE-AEDF-3B8FD7CB115E}"/>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4" name="TextBox 53">
              <a:extLst>
                <a:ext uri="{FF2B5EF4-FFF2-40B4-BE49-F238E27FC236}">
                  <a16:creationId xmlns:a16="http://schemas.microsoft.com/office/drawing/2014/main" id="{D4C4871D-610A-49EA-B2D5-DE340608B245}"/>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5" name="TextBox 54">
              <a:extLst>
                <a:ext uri="{FF2B5EF4-FFF2-40B4-BE49-F238E27FC236}">
                  <a16:creationId xmlns:a16="http://schemas.microsoft.com/office/drawing/2014/main" id="{5C5CD447-CFE4-4E57-B4F3-200EB4D4CB12}"/>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5D696C73-37A3-4AA9-862B-7FD9D074D5A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7" name="TextBox 56">
              <a:extLst>
                <a:ext uri="{FF2B5EF4-FFF2-40B4-BE49-F238E27FC236}">
                  <a16:creationId xmlns:a16="http://schemas.microsoft.com/office/drawing/2014/main" id="{B3FCDC0F-1E8B-4328-A6BB-45373F75044B}"/>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CA177775-8A22-47D5-8513-73661A8B1406}"/>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60" name="Rectangle 59">
              <a:extLst>
                <a:ext uri="{FF2B5EF4-FFF2-40B4-BE49-F238E27FC236}">
                  <a16:creationId xmlns:a16="http://schemas.microsoft.com/office/drawing/2014/main" id="{12C994F4-A5A5-4B6E-861C-795C6B9EDDB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61" name="Rectangle 60">
              <a:extLst>
                <a:ext uri="{FF2B5EF4-FFF2-40B4-BE49-F238E27FC236}">
                  <a16:creationId xmlns:a16="http://schemas.microsoft.com/office/drawing/2014/main" id="{D1B2362A-9D41-40A5-BE27-D18C7955BD82}"/>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746172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857F-0F3F-446A-A8E0-DEAC68B6F946}"/>
              </a:ext>
            </a:extLst>
          </p:cNvPr>
          <p:cNvSpPr>
            <a:spLocks noGrp="1"/>
          </p:cNvSpPr>
          <p:nvPr>
            <p:ph type="title" hasCustomPrompt="1"/>
          </p:nvPr>
        </p:nvSpPr>
        <p:spPr>
          <a:xfrm>
            <a:off x="260350" y="205982"/>
            <a:ext cx="7054850" cy="34647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7CA2A6CB-677B-4CF9-9079-474B9D6A9529}"/>
              </a:ext>
            </a:extLst>
          </p:cNvPr>
          <p:cNvSpPr>
            <a:spLocks noGrp="1"/>
          </p:cNvSpPr>
          <p:nvPr>
            <p:ph type="ftr" sz="quarter" idx="11"/>
          </p:nvPr>
        </p:nvSpPr>
        <p:spPr/>
        <p:txBody>
          <a:bodyPr/>
          <a:lstStyle/>
          <a:p>
            <a:endParaRPr lang="en-GB" dirty="0">
              <a:solidFill>
                <a:srgbClr val="D24508"/>
              </a:solidFill>
            </a:endParaRPr>
          </a:p>
        </p:txBody>
      </p:sp>
      <p:sp>
        <p:nvSpPr>
          <p:cNvPr id="7" name="Text Placeholder 6">
            <a:extLst>
              <a:ext uri="{FF2B5EF4-FFF2-40B4-BE49-F238E27FC236}">
                <a16:creationId xmlns:a16="http://schemas.microsoft.com/office/drawing/2014/main" id="{224D60CB-66B1-43DB-BA3B-EADE0CF4300F}"/>
              </a:ext>
            </a:extLst>
          </p:cNvPr>
          <p:cNvSpPr>
            <a:spLocks noGrp="1"/>
          </p:cNvSpPr>
          <p:nvPr>
            <p:ph type="body" sz="quarter" idx="27" hasCustomPrompt="1"/>
          </p:nvPr>
        </p:nvSpPr>
        <p:spPr>
          <a:xfrm>
            <a:off x="260349" y="739382"/>
            <a:ext cx="7054850" cy="335669"/>
          </a:xfrm>
        </p:spPr>
        <p:txBody>
          <a:bodyPr/>
          <a:lstStyle>
            <a:lvl1pPr>
              <a:defRPr sz="2400" b="1">
                <a:solidFill>
                  <a:schemeClr val="accent1"/>
                </a:solidFill>
                <a:latin typeface="+mj-lt"/>
              </a:defRPr>
            </a:lvl1pPr>
          </a:lstStyle>
          <a:p>
            <a:pPr lvl="0"/>
            <a:r>
              <a:rPr lang="en-US" dirty="0"/>
              <a:t>Enter subtitle here </a:t>
            </a:r>
            <a:endParaRPr lang="en-GB" dirty="0"/>
          </a:p>
        </p:txBody>
      </p:sp>
      <p:sp>
        <p:nvSpPr>
          <p:cNvPr id="9" name="Text Placeholder 8">
            <a:extLst>
              <a:ext uri="{FF2B5EF4-FFF2-40B4-BE49-F238E27FC236}">
                <a16:creationId xmlns:a16="http://schemas.microsoft.com/office/drawing/2014/main" id="{F5229FDF-8CE0-4A49-B535-10B3CB1DA43A}"/>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11" name="Picture 10">
            <a:extLst>
              <a:ext uri="{FF2B5EF4-FFF2-40B4-BE49-F238E27FC236}">
                <a16:creationId xmlns:a16="http://schemas.microsoft.com/office/drawing/2014/main" id="{425DBE92-3D72-40DE-A09D-87651D7E9F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4" y="4378717"/>
            <a:ext cx="778669" cy="433832"/>
          </a:xfrm>
          <a:prstGeom prst="rect">
            <a:avLst/>
          </a:prstGeom>
        </p:spPr>
      </p:pic>
    </p:spTree>
    <p:extLst>
      <p:ext uri="{BB962C8B-B14F-4D97-AF65-F5344CB8AC3E}">
        <p14:creationId xmlns:p14="http://schemas.microsoft.com/office/powerpoint/2010/main" val="4213081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F73D135-BD09-4273-9911-3345D55F9A46}"/>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bg2"/>
          </a:solidFill>
        </p:spPr>
        <p:txBody>
          <a:bodyPr wrap="square" anchor="ctr">
            <a:noAutofit/>
          </a:bodyPr>
          <a:lstStyle>
            <a:lvl1pPr algn="r">
              <a:defRPr sz="1600">
                <a:solidFill>
                  <a:schemeClr val="tx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709B41A-502D-4572-A1DF-1F25AB151476}"/>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Text Placeholder 7">
            <a:extLst>
              <a:ext uri="{FF2B5EF4-FFF2-40B4-BE49-F238E27FC236}">
                <a16:creationId xmlns:a16="http://schemas.microsoft.com/office/drawing/2014/main" id="{4A6231DF-A698-4062-A962-2CC5651DA47A}"/>
              </a:ext>
            </a:extLst>
          </p:cNvPr>
          <p:cNvSpPr>
            <a:spLocks noGrp="1"/>
          </p:cNvSpPr>
          <p:nvPr>
            <p:ph type="body" sz="quarter" idx="27" hasCustomPrompt="1"/>
          </p:nvPr>
        </p:nvSpPr>
        <p:spPr>
          <a:xfrm>
            <a:off x="260350" y="1764383"/>
            <a:ext cx="55689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6" name="Title 15">
            <a:extLst>
              <a:ext uri="{FF2B5EF4-FFF2-40B4-BE49-F238E27FC236}">
                <a16:creationId xmlns:a16="http://schemas.microsoft.com/office/drawing/2014/main" id="{86B405B3-0E97-4A9E-BA47-F805997CEA70}"/>
              </a:ext>
            </a:extLst>
          </p:cNvPr>
          <p:cNvSpPr>
            <a:spLocks noGrp="1"/>
          </p:cNvSpPr>
          <p:nvPr>
            <p:ph type="title" hasCustomPrompt="1"/>
          </p:nvPr>
        </p:nvSpPr>
        <p:spPr/>
        <p:txBody>
          <a:bodyPr/>
          <a:lstStyle>
            <a:lvl1pPr>
              <a:defRPr>
                <a:solidFill>
                  <a:schemeClr val="tx1"/>
                </a:solidFill>
              </a:defRPr>
            </a:lvl1pPr>
          </a:lstStyle>
          <a:p>
            <a:r>
              <a:rPr lang="en-US" dirty="0"/>
              <a:t>Enter title here </a:t>
            </a:r>
            <a:endParaRPr lang="en-GB" dirty="0"/>
          </a:p>
        </p:txBody>
      </p:sp>
      <p:sp>
        <p:nvSpPr>
          <p:cNvPr id="36" name="Text Placeholder 35">
            <a:extLst>
              <a:ext uri="{FF2B5EF4-FFF2-40B4-BE49-F238E27FC236}">
                <a16:creationId xmlns:a16="http://schemas.microsoft.com/office/drawing/2014/main" id="{B4AF373B-5DAE-4069-BD2A-436BAA4B811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tx1"/>
          </a:solidFill>
        </p:spPr>
        <p:txBody>
          <a:bodyPr wrap="square">
            <a:noAutofit/>
          </a:bodyPr>
          <a:lstStyle>
            <a:lvl1pPr>
              <a:defRPr/>
            </a:lvl1pPr>
          </a:lstStyle>
          <a:p>
            <a:pPr lvl="0"/>
            <a:r>
              <a:rPr lang="en-US" dirty="0"/>
              <a:t> </a:t>
            </a:r>
            <a:endParaRPr lang="en-GB" dirty="0"/>
          </a:p>
        </p:txBody>
      </p:sp>
      <p:grpSp>
        <p:nvGrpSpPr>
          <p:cNvPr id="37" name="Group 36">
            <a:extLst>
              <a:ext uri="{FF2B5EF4-FFF2-40B4-BE49-F238E27FC236}">
                <a16:creationId xmlns:a16="http://schemas.microsoft.com/office/drawing/2014/main" id="{1AE4BCBE-9957-4F16-BB06-1E9A2F90E2C7}"/>
              </a:ext>
            </a:extLst>
          </p:cNvPr>
          <p:cNvGrpSpPr/>
          <p:nvPr userDrawn="1"/>
        </p:nvGrpSpPr>
        <p:grpSpPr>
          <a:xfrm>
            <a:off x="9230527" y="-4"/>
            <a:ext cx="5371397" cy="3440622"/>
            <a:chOff x="9230518" y="4790766"/>
            <a:chExt cx="5371397" cy="4587497"/>
          </a:xfrm>
        </p:grpSpPr>
        <p:grpSp>
          <p:nvGrpSpPr>
            <p:cNvPr id="38" name="Group 37">
              <a:extLst>
                <a:ext uri="{FF2B5EF4-FFF2-40B4-BE49-F238E27FC236}">
                  <a16:creationId xmlns:a16="http://schemas.microsoft.com/office/drawing/2014/main" id="{C759780A-CB16-4ECC-BE9F-4F3BEB928E11}"/>
                </a:ext>
              </a:extLst>
            </p:cNvPr>
            <p:cNvGrpSpPr/>
            <p:nvPr userDrawn="1"/>
          </p:nvGrpSpPr>
          <p:grpSpPr>
            <a:xfrm>
              <a:off x="9230518" y="4790766"/>
              <a:ext cx="3760880" cy="4587497"/>
              <a:chOff x="838198" y="1150069"/>
              <a:chExt cx="3507559" cy="4587497"/>
            </a:xfrm>
          </p:grpSpPr>
          <p:sp>
            <p:nvSpPr>
              <p:cNvPr id="40" name="Rectangle 39">
                <a:extLst>
                  <a:ext uri="{FF2B5EF4-FFF2-40B4-BE49-F238E27FC236}">
                    <a16:creationId xmlns:a16="http://schemas.microsoft.com/office/drawing/2014/main" id="{88823519-1181-4122-B187-2D618EB18C7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B9F492C5-6601-477D-B483-7BD184F2C379}"/>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42" name="Rectangle 41">
                <a:extLst>
                  <a:ext uri="{FF2B5EF4-FFF2-40B4-BE49-F238E27FC236}">
                    <a16:creationId xmlns:a16="http://schemas.microsoft.com/office/drawing/2014/main" id="{35C792E4-D9ED-465D-9B57-47A75A3040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AAEA203C-07C4-4318-96A5-9432BE5B85B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7AB9D5AB-E357-442B-AD33-4EFBEB4281E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8F47D0DB-9BE1-42F0-82F4-3D1FF664F53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6" name="TextBox 45">
                <a:extLst>
                  <a:ext uri="{FF2B5EF4-FFF2-40B4-BE49-F238E27FC236}">
                    <a16:creationId xmlns:a16="http://schemas.microsoft.com/office/drawing/2014/main" id="{2DFC86B3-662D-4E84-8F4F-65F49344376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3691F0F4-F360-48EC-B367-2AD3E8D48F6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776EAEA7-7F1A-4922-92A5-6D7C7D997F8E}"/>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51" name="Text Placeholder 12">
            <a:extLst>
              <a:ext uri="{FF2B5EF4-FFF2-40B4-BE49-F238E27FC236}">
                <a16:creationId xmlns:a16="http://schemas.microsoft.com/office/drawing/2014/main" id="{6ED7CBDF-B333-4F65-9B1A-2DE310F6C4CA}"/>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grpSp>
        <p:nvGrpSpPr>
          <p:cNvPr id="31" name="Group 30">
            <a:extLst>
              <a:ext uri="{FF2B5EF4-FFF2-40B4-BE49-F238E27FC236}">
                <a16:creationId xmlns:a16="http://schemas.microsoft.com/office/drawing/2014/main" id="{4709EE43-FF02-4937-A43A-15437084EC0F}"/>
              </a:ext>
            </a:extLst>
          </p:cNvPr>
          <p:cNvGrpSpPr/>
          <p:nvPr userDrawn="1"/>
        </p:nvGrpSpPr>
        <p:grpSpPr>
          <a:xfrm>
            <a:off x="-3832860" y="2"/>
            <a:ext cx="3760880" cy="3818751"/>
            <a:chOff x="-3832860" y="0"/>
            <a:chExt cx="3760880" cy="5091665"/>
          </a:xfrm>
        </p:grpSpPr>
        <p:sp>
          <p:nvSpPr>
            <p:cNvPr id="32" name="Rectangle 31">
              <a:extLst>
                <a:ext uri="{FF2B5EF4-FFF2-40B4-BE49-F238E27FC236}">
                  <a16:creationId xmlns:a16="http://schemas.microsoft.com/office/drawing/2014/main" id="{CB9B79BD-3DB7-4623-BB9C-4585F3316BD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4F492D37-1872-4FBA-AE98-9935C626EB07}"/>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mj-lt"/>
                </a:rPr>
                <a:t>How to customise </a:t>
              </a:r>
              <a:br>
                <a:rPr lang="en-GB" dirty="0">
                  <a:solidFill>
                    <a:srgbClr val="333333"/>
                  </a:solidFill>
                  <a:latin typeface="+mj-lt"/>
                </a:rPr>
              </a:br>
              <a:r>
                <a:rPr lang="en-GB" dirty="0">
                  <a:solidFill>
                    <a:srgbClr val="333333"/>
                  </a:solidFill>
                  <a:latin typeface="+mj-lt"/>
                </a:rPr>
                <a:t>your background</a:t>
              </a:r>
            </a:p>
          </p:txBody>
        </p:sp>
        <p:sp>
          <p:nvSpPr>
            <p:cNvPr id="34" name="Rectangle 33">
              <a:extLst>
                <a:ext uri="{FF2B5EF4-FFF2-40B4-BE49-F238E27FC236}">
                  <a16:creationId xmlns:a16="http://schemas.microsoft.com/office/drawing/2014/main" id="{7B808EBE-CBD2-4FDB-ADF1-A099EFBE6E2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5" name="TextBox 34">
              <a:extLst>
                <a:ext uri="{FF2B5EF4-FFF2-40B4-BE49-F238E27FC236}">
                  <a16:creationId xmlns:a16="http://schemas.microsoft.com/office/drawing/2014/main" id="{2B6F78F9-78EE-4F8D-90C0-4A06250314C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8" name="TextBox 47">
              <a:extLst>
                <a:ext uri="{FF2B5EF4-FFF2-40B4-BE49-F238E27FC236}">
                  <a16:creationId xmlns:a16="http://schemas.microsoft.com/office/drawing/2014/main" id="{A47C4A50-009D-4A19-B9E1-B88DDF1377A3}"/>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9" name="TextBox 48">
              <a:extLst>
                <a:ext uri="{FF2B5EF4-FFF2-40B4-BE49-F238E27FC236}">
                  <a16:creationId xmlns:a16="http://schemas.microsoft.com/office/drawing/2014/main" id="{A5459C4D-009F-4ED0-9327-7367EB6F88F0}"/>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9B709BA8-57A5-43D1-A96E-8733B0E10B65}"/>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2" name="TextBox 51">
              <a:extLst>
                <a:ext uri="{FF2B5EF4-FFF2-40B4-BE49-F238E27FC236}">
                  <a16:creationId xmlns:a16="http://schemas.microsoft.com/office/drawing/2014/main" id="{C6FC85F6-A8F8-4FD1-B345-30F4F2C7B86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3" name="TextBox 52">
              <a:extLst>
                <a:ext uri="{FF2B5EF4-FFF2-40B4-BE49-F238E27FC236}">
                  <a16:creationId xmlns:a16="http://schemas.microsoft.com/office/drawing/2014/main" id="{3A4FE813-15B2-4200-8A4C-C6646F5F7D73}"/>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4" name="Rectangle 53">
              <a:extLst>
                <a:ext uri="{FF2B5EF4-FFF2-40B4-BE49-F238E27FC236}">
                  <a16:creationId xmlns:a16="http://schemas.microsoft.com/office/drawing/2014/main" id="{33B25566-D78B-4E6F-88A5-4E9AC82B3A3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55" name="Rectangle 54">
              <a:extLst>
                <a:ext uri="{FF2B5EF4-FFF2-40B4-BE49-F238E27FC236}">
                  <a16:creationId xmlns:a16="http://schemas.microsoft.com/office/drawing/2014/main" id="{60DAD65C-88F3-4898-920F-B0D054DE571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Image Background</a:t>
              </a:r>
            </a:p>
          </p:txBody>
        </p:sp>
      </p:grpSp>
    </p:spTree>
    <p:extLst>
      <p:ext uri="{BB962C8B-B14F-4D97-AF65-F5344CB8AC3E}">
        <p14:creationId xmlns:p14="http://schemas.microsoft.com/office/powerpoint/2010/main" val="653333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700A4B42-2CBC-4336-B55D-CCCD9688605B}"/>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sp>
        <p:nvSpPr>
          <p:cNvPr id="4" name="Footer Placeholder 3">
            <a:extLst>
              <a:ext uri="{FF2B5EF4-FFF2-40B4-BE49-F238E27FC236}">
                <a16:creationId xmlns:a16="http://schemas.microsoft.com/office/drawing/2014/main" id="{CA00BC6D-393D-43A0-84D5-2C50C75DE2C8}"/>
              </a:ext>
            </a:extLst>
          </p:cNvPr>
          <p:cNvSpPr>
            <a:spLocks noGrp="1"/>
          </p:cNvSpPr>
          <p:nvPr>
            <p:ph type="ftr" sz="quarter" idx="11"/>
          </p:nvPr>
        </p:nvSpPr>
        <p:spPr/>
        <p:txBody>
          <a:bodyPr/>
          <a:lstStyle/>
          <a:p>
            <a:endParaRPr lang="en-GB" dirty="0">
              <a:solidFill>
                <a:srgbClr val="D24508"/>
              </a:solidFill>
            </a:endParaRPr>
          </a:p>
        </p:txBody>
      </p:sp>
      <p:grpSp>
        <p:nvGrpSpPr>
          <p:cNvPr id="31" name="Group 30">
            <a:extLst>
              <a:ext uri="{FF2B5EF4-FFF2-40B4-BE49-F238E27FC236}">
                <a16:creationId xmlns:a16="http://schemas.microsoft.com/office/drawing/2014/main" id="{EA34B1C1-04ED-465B-8E0E-206B2AF396AC}"/>
              </a:ext>
            </a:extLst>
          </p:cNvPr>
          <p:cNvGrpSpPr/>
          <p:nvPr userDrawn="1"/>
        </p:nvGrpSpPr>
        <p:grpSpPr>
          <a:xfrm>
            <a:off x="9230527" y="-4"/>
            <a:ext cx="5371397" cy="3440622"/>
            <a:chOff x="9230518" y="4790766"/>
            <a:chExt cx="5371397" cy="4587497"/>
          </a:xfrm>
        </p:grpSpPr>
        <p:grpSp>
          <p:nvGrpSpPr>
            <p:cNvPr id="32" name="Group 31">
              <a:extLst>
                <a:ext uri="{FF2B5EF4-FFF2-40B4-BE49-F238E27FC236}">
                  <a16:creationId xmlns:a16="http://schemas.microsoft.com/office/drawing/2014/main" id="{8A26D935-0AFA-45C5-B002-07ECD1D3DA4E}"/>
                </a:ext>
              </a:extLst>
            </p:cNvPr>
            <p:cNvGrpSpPr/>
            <p:nvPr userDrawn="1"/>
          </p:nvGrpSpPr>
          <p:grpSpPr>
            <a:xfrm>
              <a:off x="9230518" y="4790766"/>
              <a:ext cx="3760880" cy="4587497"/>
              <a:chOff x="838198" y="1150069"/>
              <a:chExt cx="3507559" cy="4587497"/>
            </a:xfrm>
          </p:grpSpPr>
          <p:sp>
            <p:nvSpPr>
              <p:cNvPr id="34" name="Rectangle 33">
                <a:extLst>
                  <a:ext uri="{FF2B5EF4-FFF2-40B4-BE49-F238E27FC236}">
                    <a16:creationId xmlns:a16="http://schemas.microsoft.com/office/drawing/2014/main" id="{D405F309-FA61-42D5-8936-2E26FB665E2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TextBox 34">
                <a:extLst>
                  <a:ext uri="{FF2B5EF4-FFF2-40B4-BE49-F238E27FC236}">
                    <a16:creationId xmlns:a16="http://schemas.microsoft.com/office/drawing/2014/main" id="{1D6F0BCC-1D6F-48B8-B3DD-D7F8079BFD4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36" name="Rectangle 35">
                <a:extLst>
                  <a:ext uri="{FF2B5EF4-FFF2-40B4-BE49-F238E27FC236}">
                    <a16:creationId xmlns:a16="http://schemas.microsoft.com/office/drawing/2014/main" id="{BE4F3101-52DC-4158-B0A8-DBF723329F8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7" name="TextBox 36">
                <a:extLst>
                  <a:ext uri="{FF2B5EF4-FFF2-40B4-BE49-F238E27FC236}">
                    <a16:creationId xmlns:a16="http://schemas.microsoft.com/office/drawing/2014/main" id="{5C161C55-E073-4C2B-B99C-FED8C7FAB077}"/>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A5DD4BF7-3AB1-41BD-B0A2-5D25941959C2}"/>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FCE66375-D265-4E55-B0CB-3D0465805454}"/>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0" name="TextBox 39">
                <a:extLst>
                  <a:ext uri="{FF2B5EF4-FFF2-40B4-BE49-F238E27FC236}">
                    <a16:creationId xmlns:a16="http://schemas.microsoft.com/office/drawing/2014/main" id="{ABCF3A1A-0325-4202-B249-F6991497E1C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1" name="TextBox 40">
                <a:extLst>
                  <a:ext uri="{FF2B5EF4-FFF2-40B4-BE49-F238E27FC236}">
                    <a16:creationId xmlns:a16="http://schemas.microsoft.com/office/drawing/2014/main" id="{A54D028D-DE44-4AE3-B51F-469C322581C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3" name="Picture 32">
              <a:extLst>
                <a:ext uri="{FF2B5EF4-FFF2-40B4-BE49-F238E27FC236}">
                  <a16:creationId xmlns:a16="http://schemas.microsoft.com/office/drawing/2014/main" id="{073ED033-FC5B-4B25-BE34-71DC9044617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2" name="Picture 41">
            <a:extLst>
              <a:ext uri="{FF2B5EF4-FFF2-40B4-BE49-F238E27FC236}">
                <a16:creationId xmlns:a16="http://schemas.microsoft.com/office/drawing/2014/main" id="{33DF9D7E-3765-4659-BDD1-EEAB10B179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8" name="Group 27">
            <a:extLst>
              <a:ext uri="{FF2B5EF4-FFF2-40B4-BE49-F238E27FC236}">
                <a16:creationId xmlns:a16="http://schemas.microsoft.com/office/drawing/2014/main" id="{17C87DB8-A277-4D7F-8DDA-58F6F66B335B}"/>
              </a:ext>
            </a:extLst>
          </p:cNvPr>
          <p:cNvGrpSpPr/>
          <p:nvPr userDrawn="1"/>
        </p:nvGrpSpPr>
        <p:grpSpPr>
          <a:xfrm>
            <a:off x="-3832860" y="2"/>
            <a:ext cx="3760880" cy="3818751"/>
            <a:chOff x="-3832860" y="0"/>
            <a:chExt cx="3760880" cy="5091665"/>
          </a:xfrm>
        </p:grpSpPr>
        <p:sp>
          <p:nvSpPr>
            <p:cNvPr id="29" name="Rectangle 28">
              <a:extLst>
                <a:ext uri="{FF2B5EF4-FFF2-40B4-BE49-F238E27FC236}">
                  <a16:creationId xmlns:a16="http://schemas.microsoft.com/office/drawing/2014/main" id="{CC66EF83-F249-40D2-BFA8-1C54B1AADA08}"/>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a:extLst>
                <a:ext uri="{FF2B5EF4-FFF2-40B4-BE49-F238E27FC236}">
                  <a16:creationId xmlns:a16="http://schemas.microsoft.com/office/drawing/2014/main" id="{DF9EF157-4B42-4735-8FBB-7EDBCE7296A3}"/>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3" name="Rectangle 42">
              <a:extLst>
                <a:ext uri="{FF2B5EF4-FFF2-40B4-BE49-F238E27FC236}">
                  <a16:creationId xmlns:a16="http://schemas.microsoft.com/office/drawing/2014/main" id="{F09F9AE2-07EA-4895-95CC-B82679702156}"/>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4" name="TextBox 43">
              <a:extLst>
                <a:ext uri="{FF2B5EF4-FFF2-40B4-BE49-F238E27FC236}">
                  <a16:creationId xmlns:a16="http://schemas.microsoft.com/office/drawing/2014/main" id="{A66376A1-C5E6-4C3C-B802-A9E4E49DC76A}"/>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EEF1A037-6FCC-41EF-9F39-DFF77553A01B}"/>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67B2F701-7ACB-437C-9FE1-23234BA40F9B}"/>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213A52A-0D6C-4CBD-8B1E-3FB9ACD4B131}"/>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95BFCEF2-5F21-4BF2-A34C-33785728687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4ACDB6B6-A073-4BE3-BEE9-467C7D74F39B}"/>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2153D61C-1CE6-45F8-B168-89D526DBD85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1" name="Rectangle 50">
              <a:extLst>
                <a:ext uri="{FF2B5EF4-FFF2-40B4-BE49-F238E27FC236}">
                  <a16:creationId xmlns:a16="http://schemas.microsoft.com/office/drawing/2014/main" id="{89AF32E8-DB40-41C4-9148-D4B542766D7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69912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B6304-1249-48FF-B44F-335CDEAC8CC7}"/>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2" y="3401025"/>
            <a:ext cx="6590393"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solidFill>
                <a:srgbClr val="D24508"/>
              </a:solidFill>
            </a:endParaRPr>
          </a:p>
        </p:txBody>
      </p:sp>
      <p:sp>
        <p:nvSpPr>
          <p:cNvPr id="7" name="Picture Placeholder 6">
            <a:extLst>
              <a:ext uri="{FF2B5EF4-FFF2-40B4-BE49-F238E27FC236}">
                <a16:creationId xmlns:a16="http://schemas.microsoft.com/office/drawing/2014/main" id="{C242AB89-0E99-4680-9C8B-7079A6567D62}"/>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 name="Group 2">
            <a:extLst>
              <a:ext uri="{FF2B5EF4-FFF2-40B4-BE49-F238E27FC236}">
                <a16:creationId xmlns:a16="http://schemas.microsoft.com/office/drawing/2014/main" id="{0D04E4D7-9453-4AA9-B2BD-E3CD3C867F57}"/>
              </a:ext>
            </a:extLst>
          </p:cNvPr>
          <p:cNvGrpSpPr/>
          <p:nvPr userDrawn="1"/>
        </p:nvGrpSpPr>
        <p:grpSpPr>
          <a:xfrm>
            <a:off x="-3832860" y="2"/>
            <a:ext cx="3760880" cy="3818751"/>
            <a:chOff x="-3832860" y="0"/>
            <a:chExt cx="3760880" cy="5091665"/>
          </a:xfrm>
        </p:grpSpPr>
        <p:sp>
          <p:nvSpPr>
            <p:cNvPr id="18" name="Rectangle 17">
              <a:extLst>
                <a:ext uri="{FF2B5EF4-FFF2-40B4-BE49-F238E27FC236}">
                  <a16:creationId xmlns:a16="http://schemas.microsoft.com/office/drawing/2014/main" id="{351885A1-1046-479D-8566-97812A1BC593}"/>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a:extLst>
                <a:ext uri="{FF2B5EF4-FFF2-40B4-BE49-F238E27FC236}">
                  <a16:creationId xmlns:a16="http://schemas.microsoft.com/office/drawing/2014/main" id="{12DBA31A-049A-4A67-A51A-B14A66B165A6}"/>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20" name="Rectangle 19">
              <a:extLst>
                <a:ext uri="{FF2B5EF4-FFF2-40B4-BE49-F238E27FC236}">
                  <a16:creationId xmlns:a16="http://schemas.microsoft.com/office/drawing/2014/main" id="{548CD942-0F4D-44D8-A203-1D03946ED351}"/>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1" name="TextBox 20">
              <a:extLst>
                <a:ext uri="{FF2B5EF4-FFF2-40B4-BE49-F238E27FC236}">
                  <a16:creationId xmlns:a16="http://schemas.microsoft.com/office/drawing/2014/main" id="{624F8B4D-C25F-42B8-8E2B-B29B9D678E95}"/>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2" name="TextBox 21">
              <a:extLst>
                <a:ext uri="{FF2B5EF4-FFF2-40B4-BE49-F238E27FC236}">
                  <a16:creationId xmlns:a16="http://schemas.microsoft.com/office/drawing/2014/main" id="{9154C7DE-4895-4B52-A2B5-17C01956A442}"/>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23" name="TextBox 22">
              <a:extLst>
                <a:ext uri="{FF2B5EF4-FFF2-40B4-BE49-F238E27FC236}">
                  <a16:creationId xmlns:a16="http://schemas.microsoft.com/office/drawing/2014/main" id="{D60332CD-4326-4C16-8CF2-6E134FF44EFA}"/>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24" name="TextBox 23">
              <a:extLst>
                <a:ext uri="{FF2B5EF4-FFF2-40B4-BE49-F238E27FC236}">
                  <a16:creationId xmlns:a16="http://schemas.microsoft.com/office/drawing/2014/main" id="{EE50C2DB-B40E-4C15-9954-2678BF17DEDE}"/>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5" name="TextBox 24">
              <a:extLst>
                <a:ext uri="{FF2B5EF4-FFF2-40B4-BE49-F238E27FC236}">
                  <a16:creationId xmlns:a16="http://schemas.microsoft.com/office/drawing/2014/main" id="{44285CD7-B754-407A-9C2C-42A919D872EB}"/>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26" name="TextBox 25">
              <a:extLst>
                <a:ext uri="{FF2B5EF4-FFF2-40B4-BE49-F238E27FC236}">
                  <a16:creationId xmlns:a16="http://schemas.microsoft.com/office/drawing/2014/main" id="{A446425E-6AC7-4B2C-AA6F-8605C7F2C1CA}"/>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16" name="Rectangle 15">
              <a:extLst>
                <a:ext uri="{FF2B5EF4-FFF2-40B4-BE49-F238E27FC236}">
                  <a16:creationId xmlns:a16="http://schemas.microsoft.com/office/drawing/2014/main" id="{53877009-142A-4E0F-A196-D6A516AECFF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17" name="Rectangle 16">
              <a:extLst>
                <a:ext uri="{FF2B5EF4-FFF2-40B4-BE49-F238E27FC236}">
                  <a16:creationId xmlns:a16="http://schemas.microsoft.com/office/drawing/2014/main" id="{1F97A004-3629-4741-A141-BB58F6A4C96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grpSp>
        <p:nvGrpSpPr>
          <p:cNvPr id="40" name="Group 39">
            <a:extLst>
              <a:ext uri="{FF2B5EF4-FFF2-40B4-BE49-F238E27FC236}">
                <a16:creationId xmlns:a16="http://schemas.microsoft.com/office/drawing/2014/main" id="{BE879930-A556-4CD9-B173-310CB6E6F8D6}"/>
              </a:ext>
            </a:extLst>
          </p:cNvPr>
          <p:cNvGrpSpPr/>
          <p:nvPr userDrawn="1"/>
        </p:nvGrpSpPr>
        <p:grpSpPr>
          <a:xfrm>
            <a:off x="9230527" y="-4"/>
            <a:ext cx="5371397" cy="3440622"/>
            <a:chOff x="9230518" y="4790766"/>
            <a:chExt cx="5371397" cy="4587497"/>
          </a:xfrm>
        </p:grpSpPr>
        <p:grpSp>
          <p:nvGrpSpPr>
            <p:cNvPr id="41" name="Group 40">
              <a:extLst>
                <a:ext uri="{FF2B5EF4-FFF2-40B4-BE49-F238E27FC236}">
                  <a16:creationId xmlns:a16="http://schemas.microsoft.com/office/drawing/2014/main" id="{87A90F11-05B0-46C1-B994-473A55EC47A7}"/>
                </a:ext>
              </a:extLst>
            </p:cNvPr>
            <p:cNvGrpSpPr/>
            <p:nvPr userDrawn="1"/>
          </p:nvGrpSpPr>
          <p:grpSpPr>
            <a:xfrm>
              <a:off x="9230518" y="4790766"/>
              <a:ext cx="3760880" cy="4587497"/>
              <a:chOff x="838198" y="1150069"/>
              <a:chExt cx="3507559" cy="4587497"/>
            </a:xfrm>
          </p:grpSpPr>
          <p:sp>
            <p:nvSpPr>
              <p:cNvPr id="43" name="Rectangle 42">
                <a:extLst>
                  <a:ext uri="{FF2B5EF4-FFF2-40B4-BE49-F238E27FC236}">
                    <a16:creationId xmlns:a16="http://schemas.microsoft.com/office/drawing/2014/main" id="{550F3C9A-23A1-4E5F-BD33-B91E7B9FE24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4" name="TextBox 43">
                <a:extLst>
                  <a:ext uri="{FF2B5EF4-FFF2-40B4-BE49-F238E27FC236}">
                    <a16:creationId xmlns:a16="http://schemas.microsoft.com/office/drawing/2014/main" id="{C2D40E0B-4D54-4A73-8492-5B92624F0D3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5" name="Rectangle 44">
                <a:extLst>
                  <a:ext uri="{FF2B5EF4-FFF2-40B4-BE49-F238E27FC236}">
                    <a16:creationId xmlns:a16="http://schemas.microsoft.com/office/drawing/2014/main" id="{E25E8768-0F2A-42EF-A5D3-F5A4E342B6D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6" name="TextBox 45">
                <a:extLst>
                  <a:ext uri="{FF2B5EF4-FFF2-40B4-BE49-F238E27FC236}">
                    <a16:creationId xmlns:a16="http://schemas.microsoft.com/office/drawing/2014/main" id="{501CEB65-C840-4A35-91E0-BE47F5C3B04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7" name="TextBox 46">
                <a:extLst>
                  <a:ext uri="{FF2B5EF4-FFF2-40B4-BE49-F238E27FC236}">
                    <a16:creationId xmlns:a16="http://schemas.microsoft.com/office/drawing/2014/main" id="{C3D193E4-51FC-471B-8FD8-4A6C81135B66}"/>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8" name="TextBox 47">
                <a:extLst>
                  <a:ext uri="{FF2B5EF4-FFF2-40B4-BE49-F238E27FC236}">
                    <a16:creationId xmlns:a16="http://schemas.microsoft.com/office/drawing/2014/main" id="{9341EC33-269C-48F8-82C3-DCD7266203E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9" name="TextBox 48">
                <a:extLst>
                  <a:ext uri="{FF2B5EF4-FFF2-40B4-BE49-F238E27FC236}">
                    <a16:creationId xmlns:a16="http://schemas.microsoft.com/office/drawing/2014/main" id="{455ABE94-1747-44D6-98C8-81F2AD616ED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3B8ED6C6-746E-4237-B7F3-5A806831834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42" name="Picture 41">
              <a:extLst>
                <a:ext uri="{FF2B5EF4-FFF2-40B4-BE49-F238E27FC236}">
                  <a16:creationId xmlns:a16="http://schemas.microsoft.com/office/drawing/2014/main" id="{288EEE74-E000-47C0-877A-990E3D6673AA}"/>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52" name="Picture 51">
            <a:extLst>
              <a:ext uri="{FF2B5EF4-FFF2-40B4-BE49-F238E27FC236}">
                <a16:creationId xmlns:a16="http://schemas.microsoft.com/office/drawing/2014/main" id="{22215219-421E-49D0-A01A-1F24D4D09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1819" y="4378717"/>
            <a:ext cx="817859" cy="433832"/>
          </a:xfrm>
          <a:prstGeom prst="rect">
            <a:avLst/>
          </a:prstGeom>
        </p:spPr>
      </p:pic>
    </p:spTree>
    <p:extLst>
      <p:ext uri="{BB962C8B-B14F-4D97-AF65-F5344CB8AC3E}">
        <p14:creationId xmlns:p14="http://schemas.microsoft.com/office/powerpoint/2010/main" val="2204876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w/ Logo">
    <p:bg>
      <p:bgRef idx="1001">
        <a:schemeClr val="bg1"/>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6DAB897-3B43-4DE8-A513-0C52AB539259}"/>
              </a:ext>
            </a:extLst>
          </p:cNvPr>
          <p:cNvSpPr>
            <a:spLocks noGrp="1"/>
          </p:cNvSpPr>
          <p:nvPr>
            <p:ph type="body" sz="quarter" idx="13" hasCustomPrompt="1"/>
          </p:nvPr>
        </p:nvSpPr>
        <p:spPr>
          <a:xfrm>
            <a:off x="2" y="3111113"/>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1" y="3401025"/>
            <a:ext cx="4456430" cy="652462"/>
          </a:xfrm>
        </p:spPr>
        <p:txBody>
          <a:bodyPr anchor="ctr"/>
          <a:lstStyle>
            <a:lvl1pPr>
              <a:defRPr sz="300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solidFill>
                <a:srgbClr val="D24508"/>
              </a:solidFill>
            </a:endParaRPr>
          </a:p>
        </p:txBody>
      </p:sp>
      <p:sp>
        <p:nvSpPr>
          <p:cNvPr id="10" name="Picture Placeholder 9">
            <a:extLst>
              <a:ext uri="{FF2B5EF4-FFF2-40B4-BE49-F238E27FC236}">
                <a16:creationId xmlns:a16="http://schemas.microsoft.com/office/drawing/2014/main" id="{EEE17D3E-1622-48BA-A7ED-A90D0CD2587A}"/>
              </a:ext>
            </a:extLst>
          </p:cNvPr>
          <p:cNvSpPr>
            <a:spLocks noGrp="1"/>
          </p:cNvSpPr>
          <p:nvPr>
            <p:ph type="pic" sz="quarter" idx="14" hasCustomPrompt="1"/>
          </p:nvPr>
        </p:nvSpPr>
        <p:spPr>
          <a:xfrm>
            <a:off x="5867400" y="3384354"/>
            <a:ext cx="1303020" cy="685800"/>
          </a:xfrm>
        </p:spPr>
        <p:txBody>
          <a:bodyPr anchor="ctr"/>
          <a:lstStyle>
            <a:lvl1pPr algn="ctr">
              <a:defRPr>
                <a:solidFill>
                  <a:schemeClr val="accent1"/>
                </a:solidFill>
              </a:defRPr>
            </a:lvl1pPr>
          </a:lstStyle>
          <a:p>
            <a:r>
              <a:rPr lang="en-GB" dirty="0"/>
              <a:t>Logo</a:t>
            </a:r>
          </a:p>
        </p:txBody>
      </p:sp>
      <p:sp>
        <p:nvSpPr>
          <p:cNvPr id="15" name="Text Placeholder 14">
            <a:extLst>
              <a:ext uri="{FF2B5EF4-FFF2-40B4-BE49-F238E27FC236}">
                <a16:creationId xmlns:a16="http://schemas.microsoft.com/office/drawing/2014/main" id="{50182CC0-77E1-432C-99E5-6EA9BAF5BC36}"/>
              </a:ext>
            </a:extLst>
          </p:cNvPr>
          <p:cNvSpPr>
            <a:spLocks noGrp="1"/>
          </p:cNvSpPr>
          <p:nvPr>
            <p:ph type="body" sz="quarter" idx="15" hasCustomPrompt="1"/>
          </p:nvPr>
        </p:nvSpPr>
        <p:spPr>
          <a:xfrm>
            <a:off x="5505241" y="3268254"/>
            <a:ext cx="25200" cy="9180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Picture Placeholder 13">
            <a:extLst>
              <a:ext uri="{FF2B5EF4-FFF2-40B4-BE49-F238E27FC236}">
                <a16:creationId xmlns:a16="http://schemas.microsoft.com/office/drawing/2014/main" id="{3A1CA88B-0E45-4EF0-9939-32136B05EA83}"/>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3" name="Group 32">
            <a:extLst>
              <a:ext uri="{FF2B5EF4-FFF2-40B4-BE49-F238E27FC236}">
                <a16:creationId xmlns:a16="http://schemas.microsoft.com/office/drawing/2014/main" id="{D3076AE8-0710-4BEF-9624-3E741A21D2DE}"/>
              </a:ext>
            </a:extLst>
          </p:cNvPr>
          <p:cNvGrpSpPr/>
          <p:nvPr userDrawn="1"/>
        </p:nvGrpSpPr>
        <p:grpSpPr>
          <a:xfrm>
            <a:off x="9230527" y="-4"/>
            <a:ext cx="5371397" cy="3440622"/>
            <a:chOff x="9230518" y="4790766"/>
            <a:chExt cx="5371397" cy="4587497"/>
          </a:xfrm>
        </p:grpSpPr>
        <p:grpSp>
          <p:nvGrpSpPr>
            <p:cNvPr id="34" name="Group 33">
              <a:extLst>
                <a:ext uri="{FF2B5EF4-FFF2-40B4-BE49-F238E27FC236}">
                  <a16:creationId xmlns:a16="http://schemas.microsoft.com/office/drawing/2014/main" id="{154E8850-E2A4-4D7A-892A-A61B7C15EB83}"/>
                </a:ext>
              </a:extLst>
            </p:cNvPr>
            <p:cNvGrpSpPr/>
            <p:nvPr userDrawn="1"/>
          </p:nvGrpSpPr>
          <p:grpSpPr>
            <a:xfrm>
              <a:off x="9230518" y="4790766"/>
              <a:ext cx="3760880" cy="4587497"/>
              <a:chOff x="838198" y="1150069"/>
              <a:chExt cx="3507559" cy="4587497"/>
            </a:xfrm>
          </p:grpSpPr>
          <p:sp>
            <p:nvSpPr>
              <p:cNvPr id="36" name="Rectangle 35">
                <a:extLst>
                  <a:ext uri="{FF2B5EF4-FFF2-40B4-BE49-F238E27FC236}">
                    <a16:creationId xmlns:a16="http://schemas.microsoft.com/office/drawing/2014/main" id="{C59702EE-CF0E-47C9-B475-4AF46E8F8FB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7" name="TextBox 36">
                <a:extLst>
                  <a:ext uri="{FF2B5EF4-FFF2-40B4-BE49-F238E27FC236}">
                    <a16:creationId xmlns:a16="http://schemas.microsoft.com/office/drawing/2014/main" id="{E03746C7-4552-4ACB-A8A1-519014F21C1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38" name="Rectangle 37">
                <a:extLst>
                  <a:ext uri="{FF2B5EF4-FFF2-40B4-BE49-F238E27FC236}">
                    <a16:creationId xmlns:a16="http://schemas.microsoft.com/office/drawing/2014/main" id="{E3B9D3B4-FCE9-4682-9B34-3A663E4A0F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6C69C9A4-09E4-4BF9-B2FA-91B10D8C83F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0E7FC41-1434-4239-A620-82F295598D88}"/>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71A88FA8-74AA-4931-A32A-0FC46C62C55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F8EB55C8-2CC7-4BE4-94F2-2AFD3127E6C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6" name="TextBox 65">
                <a:extLst>
                  <a:ext uri="{FF2B5EF4-FFF2-40B4-BE49-F238E27FC236}">
                    <a16:creationId xmlns:a16="http://schemas.microsoft.com/office/drawing/2014/main" id="{4F070DFE-919E-43E8-91F9-649A5FFAD01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5" name="Picture 34">
              <a:extLst>
                <a:ext uri="{FF2B5EF4-FFF2-40B4-BE49-F238E27FC236}">
                  <a16:creationId xmlns:a16="http://schemas.microsoft.com/office/drawing/2014/main" id="{82A6628C-6C5B-4198-BFC1-2046C350572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8" name="Picture 67">
            <a:extLst>
              <a:ext uri="{FF2B5EF4-FFF2-40B4-BE49-F238E27FC236}">
                <a16:creationId xmlns:a16="http://schemas.microsoft.com/office/drawing/2014/main" id="{5C9272BF-BEE8-4C9B-A781-0181DF4EE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2" name="Group 31">
            <a:extLst>
              <a:ext uri="{FF2B5EF4-FFF2-40B4-BE49-F238E27FC236}">
                <a16:creationId xmlns:a16="http://schemas.microsoft.com/office/drawing/2014/main" id="{6B850C52-F52E-437E-AC1E-2D334BDFC393}"/>
              </a:ext>
            </a:extLst>
          </p:cNvPr>
          <p:cNvGrpSpPr/>
          <p:nvPr userDrawn="1"/>
        </p:nvGrpSpPr>
        <p:grpSpPr>
          <a:xfrm>
            <a:off x="-3832860" y="2"/>
            <a:ext cx="3760880" cy="3818751"/>
            <a:chOff x="-3832860" y="0"/>
            <a:chExt cx="3760880" cy="5091665"/>
          </a:xfrm>
        </p:grpSpPr>
        <p:sp>
          <p:nvSpPr>
            <p:cNvPr id="55" name="Rectangle 54">
              <a:extLst>
                <a:ext uri="{FF2B5EF4-FFF2-40B4-BE49-F238E27FC236}">
                  <a16:creationId xmlns:a16="http://schemas.microsoft.com/office/drawing/2014/main" id="{E31C2929-BA44-4E3F-8A76-A840080F14C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TextBox 55">
              <a:extLst>
                <a:ext uri="{FF2B5EF4-FFF2-40B4-BE49-F238E27FC236}">
                  <a16:creationId xmlns:a16="http://schemas.microsoft.com/office/drawing/2014/main" id="{87C0279C-071D-4C88-92C8-37687BE960AA}"/>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57" name="Rectangle 56">
              <a:extLst>
                <a:ext uri="{FF2B5EF4-FFF2-40B4-BE49-F238E27FC236}">
                  <a16:creationId xmlns:a16="http://schemas.microsoft.com/office/drawing/2014/main" id="{97FA8C44-47B3-409D-B1B0-DEC635E8A6E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58" name="TextBox 57">
              <a:extLst>
                <a:ext uri="{FF2B5EF4-FFF2-40B4-BE49-F238E27FC236}">
                  <a16:creationId xmlns:a16="http://schemas.microsoft.com/office/drawing/2014/main" id="{BF87C456-6500-49EE-A5F2-B15261DCDF0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9" name="TextBox 58">
              <a:extLst>
                <a:ext uri="{FF2B5EF4-FFF2-40B4-BE49-F238E27FC236}">
                  <a16:creationId xmlns:a16="http://schemas.microsoft.com/office/drawing/2014/main" id="{CFFDEC21-D75A-40D8-8D11-9F68E9B27C87}"/>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60" name="TextBox 59">
              <a:extLst>
                <a:ext uri="{FF2B5EF4-FFF2-40B4-BE49-F238E27FC236}">
                  <a16:creationId xmlns:a16="http://schemas.microsoft.com/office/drawing/2014/main" id="{D77FC26A-1381-4E75-88F0-8FCD689040A7}"/>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61" name="TextBox 60">
              <a:extLst>
                <a:ext uri="{FF2B5EF4-FFF2-40B4-BE49-F238E27FC236}">
                  <a16:creationId xmlns:a16="http://schemas.microsoft.com/office/drawing/2014/main" id="{9238497C-4839-4411-A032-19CAA57847F6}"/>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2A44F79A-112D-4EC0-A962-0A3B31608B7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63" name="TextBox 62">
              <a:extLst>
                <a:ext uri="{FF2B5EF4-FFF2-40B4-BE49-F238E27FC236}">
                  <a16:creationId xmlns:a16="http://schemas.microsoft.com/office/drawing/2014/main" id="{7FF3101D-97AB-4A47-B777-2AA1EB32ADE3}"/>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64" name="Rectangle 63">
              <a:extLst>
                <a:ext uri="{FF2B5EF4-FFF2-40B4-BE49-F238E27FC236}">
                  <a16:creationId xmlns:a16="http://schemas.microsoft.com/office/drawing/2014/main" id="{CEA1ED4C-D0BC-4753-A5AA-370627DA140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65" name="Rectangle 64">
              <a:extLst>
                <a:ext uri="{FF2B5EF4-FFF2-40B4-BE49-F238E27FC236}">
                  <a16:creationId xmlns:a16="http://schemas.microsoft.com/office/drawing/2014/main" id="{9ACED5F9-31BD-4D9B-A811-1998ACFEAA3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3422864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ter ">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DD19CCB-29F7-43E7-ABA3-A5ECA2C12AB0}"/>
              </a:ext>
            </a:extLst>
          </p:cNvPr>
          <p:cNvSpPr>
            <a:spLocks noGrp="1"/>
          </p:cNvSpPr>
          <p:nvPr>
            <p:ph type="pic" sz="quarter" idx="13" hasCustomPrompt="1"/>
          </p:nvPr>
        </p:nvSpPr>
        <p:spPr>
          <a:xfrm>
            <a:off x="0" y="0"/>
            <a:ext cx="5918866" cy="5143500"/>
          </a:xfrm>
          <a:custGeom>
            <a:avLst/>
            <a:gdLst>
              <a:gd name="connsiteX0" fmla="*/ 0 w 5918866"/>
              <a:gd name="connsiteY0" fmla="*/ 0 h 6858000"/>
              <a:gd name="connsiteX1" fmla="*/ 5918866 w 5918866"/>
              <a:gd name="connsiteY1" fmla="*/ 0 h 6858000"/>
              <a:gd name="connsiteX2" fmla="*/ 1967012 w 5918866"/>
              <a:gd name="connsiteY2" fmla="*/ 6858000 h 6858000"/>
              <a:gd name="connsiteX3" fmla="*/ 0 w 59188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18866" h="6858000">
                <a:moveTo>
                  <a:pt x="0" y="0"/>
                </a:moveTo>
                <a:lnTo>
                  <a:pt x="5918866" y="0"/>
                </a:lnTo>
                <a:lnTo>
                  <a:pt x="1967012" y="6858000"/>
                </a:lnTo>
                <a:lnTo>
                  <a:pt x="0" y="6858000"/>
                </a:lnTo>
                <a:close/>
              </a:path>
            </a:pathLst>
          </a:custGeom>
          <a:solidFill>
            <a:schemeClr val="tx2"/>
          </a:solidFill>
        </p:spPr>
        <p:txBody>
          <a:bodyPr wrap="square" anchor="ctr">
            <a:noAutofit/>
          </a:bodyPr>
          <a:lstStyle>
            <a:lvl1pPr algn="ctr">
              <a:defRPr sz="1600">
                <a:solidFill>
                  <a:schemeClr val="bg2"/>
                </a:solidFill>
              </a:defRPr>
            </a:lvl1pPr>
          </a:lstStyle>
          <a:p>
            <a:r>
              <a:rPr lang="en-GB" dirty="0"/>
              <a:t>Click on the icon to </a:t>
            </a:r>
            <a:br>
              <a:rPr lang="en-GB" dirty="0"/>
            </a:br>
            <a:r>
              <a:rPr lang="en-GB" dirty="0"/>
              <a:t>insert an image</a:t>
            </a:r>
          </a:p>
        </p:txBody>
      </p:sp>
      <p:sp>
        <p:nvSpPr>
          <p:cNvPr id="2" name="Title 1">
            <a:extLst>
              <a:ext uri="{FF2B5EF4-FFF2-40B4-BE49-F238E27FC236}">
                <a16:creationId xmlns:a16="http://schemas.microsoft.com/office/drawing/2014/main" id="{305024BF-B40F-43A7-9DCF-869440CB601E}"/>
              </a:ext>
            </a:extLst>
          </p:cNvPr>
          <p:cNvSpPr>
            <a:spLocks noGrp="1"/>
          </p:cNvSpPr>
          <p:nvPr>
            <p:ph type="title" hasCustomPrompt="1"/>
          </p:nvPr>
        </p:nvSpPr>
        <p:spPr>
          <a:xfrm>
            <a:off x="4470398" y="2188134"/>
            <a:ext cx="4546602" cy="652462"/>
          </a:xfrm>
        </p:spPr>
        <p:txBody>
          <a:bodyPr/>
          <a:lstStyle>
            <a:lvl1pPr>
              <a:defRPr sz="3000">
                <a:solidFill>
                  <a:schemeClr val="tx1"/>
                </a:solidFill>
              </a:defRPr>
            </a:lvl1pPr>
          </a:lstStyle>
          <a:p>
            <a:r>
              <a:rPr lang="en-GB" dirty="0"/>
              <a:t>enter title here</a:t>
            </a:r>
          </a:p>
        </p:txBody>
      </p:sp>
      <p:sp>
        <p:nvSpPr>
          <p:cNvPr id="4" name="Footer Placeholder 3">
            <a:extLst>
              <a:ext uri="{FF2B5EF4-FFF2-40B4-BE49-F238E27FC236}">
                <a16:creationId xmlns:a16="http://schemas.microsoft.com/office/drawing/2014/main" id="{C6EAD2AA-1BE6-429E-A5C7-53911614435B}"/>
              </a:ext>
            </a:extLst>
          </p:cNvPr>
          <p:cNvSpPr>
            <a:spLocks noGrp="1"/>
          </p:cNvSpPr>
          <p:nvPr>
            <p:ph type="ftr" sz="quarter" idx="11"/>
          </p:nvPr>
        </p:nvSpPr>
        <p:spPr/>
        <p:txBody>
          <a:bodyPr/>
          <a:lstStyle>
            <a:lvl1pPr>
              <a:defRPr>
                <a:solidFill>
                  <a:schemeClr val="tx1"/>
                </a:solidFill>
              </a:defRPr>
            </a:lvl1pPr>
          </a:lstStyle>
          <a:p>
            <a:endParaRPr lang="en-GB" dirty="0">
              <a:solidFill>
                <a:prstClr val="white"/>
              </a:solidFill>
            </a:endParaRPr>
          </a:p>
        </p:txBody>
      </p:sp>
      <p:sp>
        <p:nvSpPr>
          <p:cNvPr id="9" name="Text Placeholder 8">
            <a:extLst>
              <a:ext uri="{FF2B5EF4-FFF2-40B4-BE49-F238E27FC236}">
                <a16:creationId xmlns:a16="http://schemas.microsoft.com/office/drawing/2014/main" id="{972C4599-01FA-419B-A7D3-B2E5521F0973}"/>
              </a:ext>
            </a:extLst>
          </p:cNvPr>
          <p:cNvSpPr>
            <a:spLocks noGrp="1"/>
          </p:cNvSpPr>
          <p:nvPr>
            <p:ph type="body" sz="quarter" idx="12" hasCustomPrompt="1"/>
          </p:nvPr>
        </p:nvSpPr>
        <p:spPr>
          <a:xfrm>
            <a:off x="6229350" y="130733"/>
            <a:ext cx="2806700" cy="893205"/>
          </a:xfrm>
        </p:spPr>
        <p:txBody>
          <a:bodyPr/>
          <a:lstStyle>
            <a:lvl1pPr algn="r">
              <a:defRPr sz="8500" b="1">
                <a:solidFill>
                  <a:srgbClr val="EF6A32"/>
                </a:solidFill>
              </a:defRPr>
            </a:lvl1pPr>
          </a:lstStyle>
          <a:p>
            <a:pPr lvl="0"/>
            <a:r>
              <a:rPr lang="en-US" dirty="0"/>
              <a:t>01</a:t>
            </a:r>
            <a:endParaRPr lang="en-GB" dirty="0"/>
          </a:p>
        </p:txBody>
      </p:sp>
      <p:grpSp>
        <p:nvGrpSpPr>
          <p:cNvPr id="35" name="Group 34">
            <a:extLst>
              <a:ext uri="{FF2B5EF4-FFF2-40B4-BE49-F238E27FC236}">
                <a16:creationId xmlns:a16="http://schemas.microsoft.com/office/drawing/2014/main" id="{1F400AF2-479F-4E0D-99CA-6261E2277E03}"/>
              </a:ext>
            </a:extLst>
          </p:cNvPr>
          <p:cNvGrpSpPr/>
          <p:nvPr userDrawn="1"/>
        </p:nvGrpSpPr>
        <p:grpSpPr>
          <a:xfrm>
            <a:off x="9230527" y="-4"/>
            <a:ext cx="5371397" cy="3440622"/>
            <a:chOff x="9230518" y="4790766"/>
            <a:chExt cx="5371397" cy="4587497"/>
          </a:xfrm>
        </p:grpSpPr>
        <p:grpSp>
          <p:nvGrpSpPr>
            <p:cNvPr id="36" name="Group 35">
              <a:extLst>
                <a:ext uri="{FF2B5EF4-FFF2-40B4-BE49-F238E27FC236}">
                  <a16:creationId xmlns:a16="http://schemas.microsoft.com/office/drawing/2014/main" id="{B019E16C-E9D8-4964-9515-81A1A7536E46}"/>
                </a:ext>
              </a:extLst>
            </p:cNvPr>
            <p:cNvGrpSpPr/>
            <p:nvPr userDrawn="1"/>
          </p:nvGrpSpPr>
          <p:grpSpPr>
            <a:xfrm>
              <a:off x="9230518" y="4790766"/>
              <a:ext cx="3760880" cy="4587497"/>
              <a:chOff x="838198" y="1150069"/>
              <a:chExt cx="3507559" cy="4587497"/>
            </a:xfrm>
          </p:grpSpPr>
          <p:sp>
            <p:nvSpPr>
              <p:cNvPr id="38" name="Rectangle 37">
                <a:extLst>
                  <a:ext uri="{FF2B5EF4-FFF2-40B4-BE49-F238E27FC236}">
                    <a16:creationId xmlns:a16="http://schemas.microsoft.com/office/drawing/2014/main" id="{33F2DB68-01E2-4F70-9FF1-85A3499970B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9" name="TextBox 38">
                <a:extLst>
                  <a:ext uri="{FF2B5EF4-FFF2-40B4-BE49-F238E27FC236}">
                    <a16:creationId xmlns:a16="http://schemas.microsoft.com/office/drawing/2014/main" id="{1ED0E0D8-8422-4F37-B0A2-52B20345AC6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0" name="Rectangle 39">
                <a:extLst>
                  <a:ext uri="{FF2B5EF4-FFF2-40B4-BE49-F238E27FC236}">
                    <a16:creationId xmlns:a16="http://schemas.microsoft.com/office/drawing/2014/main" id="{38725915-4266-4E87-8A83-E5B9018FBA8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1" name="TextBox 40">
                <a:extLst>
                  <a:ext uri="{FF2B5EF4-FFF2-40B4-BE49-F238E27FC236}">
                    <a16:creationId xmlns:a16="http://schemas.microsoft.com/office/drawing/2014/main" id="{7F81FB3A-0625-44C3-A947-CB6EEFCDCEDB}"/>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574DD5FF-ED6C-40B4-B715-58CE68D619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39BA5B07-25F7-4B59-B4D9-F0321A7E9FF1}"/>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4" name="TextBox 43">
                <a:extLst>
                  <a:ext uri="{FF2B5EF4-FFF2-40B4-BE49-F238E27FC236}">
                    <a16:creationId xmlns:a16="http://schemas.microsoft.com/office/drawing/2014/main" id="{90908E31-B946-4A9F-91D5-43DEB31EA869}"/>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1FF95BCE-17B9-44A0-B2BD-9E3D0F1E4E1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7" name="Picture 36">
              <a:extLst>
                <a:ext uri="{FF2B5EF4-FFF2-40B4-BE49-F238E27FC236}">
                  <a16:creationId xmlns:a16="http://schemas.microsoft.com/office/drawing/2014/main" id="{7A10A8A3-F446-4463-8C0B-E34E33C2A0A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8" name="Picture 47">
            <a:extLst>
              <a:ext uri="{FF2B5EF4-FFF2-40B4-BE49-F238E27FC236}">
                <a16:creationId xmlns:a16="http://schemas.microsoft.com/office/drawing/2014/main" id="{E95A2722-AC82-46C4-950C-5DEB68981653}"/>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0" name="Group 29">
            <a:extLst>
              <a:ext uri="{FF2B5EF4-FFF2-40B4-BE49-F238E27FC236}">
                <a16:creationId xmlns:a16="http://schemas.microsoft.com/office/drawing/2014/main" id="{05F739DA-5639-4A32-841E-36A1BFD3A976}"/>
              </a:ext>
            </a:extLst>
          </p:cNvPr>
          <p:cNvGrpSpPr/>
          <p:nvPr userDrawn="1"/>
        </p:nvGrpSpPr>
        <p:grpSpPr>
          <a:xfrm>
            <a:off x="-3832860" y="2"/>
            <a:ext cx="3760880" cy="3818751"/>
            <a:chOff x="-3832860" y="0"/>
            <a:chExt cx="3760880" cy="5091665"/>
          </a:xfrm>
        </p:grpSpPr>
        <p:sp>
          <p:nvSpPr>
            <p:cNvPr id="31" name="Rectangle 30">
              <a:extLst>
                <a:ext uri="{FF2B5EF4-FFF2-40B4-BE49-F238E27FC236}">
                  <a16:creationId xmlns:a16="http://schemas.microsoft.com/office/drawing/2014/main" id="{FDD5CF2D-6464-46E1-864C-A0AC03F48AD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2" name="TextBox 31">
              <a:extLst>
                <a:ext uri="{FF2B5EF4-FFF2-40B4-BE49-F238E27FC236}">
                  <a16:creationId xmlns:a16="http://schemas.microsoft.com/office/drawing/2014/main" id="{D7144D95-A741-42DF-BC98-E166F18A8E8D}"/>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3" name="Rectangle 32">
              <a:extLst>
                <a:ext uri="{FF2B5EF4-FFF2-40B4-BE49-F238E27FC236}">
                  <a16:creationId xmlns:a16="http://schemas.microsoft.com/office/drawing/2014/main" id="{260338D5-5B35-4F95-B3D8-9B53A0010EA0}"/>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black"/>
                </a:solidFill>
              </a:endParaRPr>
            </a:p>
          </p:txBody>
        </p:sp>
        <p:sp>
          <p:nvSpPr>
            <p:cNvPr id="34" name="TextBox 33">
              <a:extLst>
                <a:ext uri="{FF2B5EF4-FFF2-40B4-BE49-F238E27FC236}">
                  <a16:creationId xmlns:a16="http://schemas.microsoft.com/office/drawing/2014/main" id="{19194A8E-3BB2-447F-A8E5-CB24709BEA2B}"/>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6" name="TextBox 45">
              <a:extLst>
                <a:ext uri="{FF2B5EF4-FFF2-40B4-BE49-F238E27FC236}">
                  <a16:creationId xmlns:a16="http://schemas.microsoft.com/office/drawing/2014/main" id="{02FF82F7-A081-41F0-832C-B9525455BB41}"/>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7" name="TextBox 46">
              <a:extLst>
                <a:ext uri="{FF2B5EF4-FFF2-40B4-BE49-F238E27FC236}">
                  <a16:creationId xmlns:a16="http://schemas.microsoft.com/office/drawing/2014/main" id="{D5FB12AE-89F5-48B5-B3E5-AB0B678F5CA5}"/>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9" name="TextBox 48">
              <a:extLst>
                <a:ext uri="{FF2B5EF4-FFF2-40B4-BE49-F238E27FC236}">
                  <a16:creationId xmlns:a16="http://schemas.microsoft.com/office/drawing/2014/main" id="{30EB1F64-CBC1-4B28-AE71-C500C1A4D25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0" name="TextBox 49">
              <a:extLst>
                <a:ext uri="{FF2B5EF4-FFF2-40B4-BE49-F238E27FC236}">
                  <a16:creationId xmlns:a16="http://schemas.microsoft.com/office/drawing/2014/main" id="{5B69A8CE-B22B-45A3-90AD-FA00E2057509}"/>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1" name="TextBox 50">
              <a:extLst>
                <a:ext uri="{FF2B5EF4-FFF2-40B4-BE49-F238E27FC236}">
                  <a16:creationId xmlns:a16="http://schemas.microsoft.com/office/drawing/2014/main" id="{16749A80-68C2-4ECB-AF40-FA26279A9D8D}"/>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2" name="Rectangle 51">
              <a:extLst>
                <a:ext uri="{FF2B5EF4-FFF2-40B4-BE49-F238E27FC236}">
                  <a16:creationId xmlns:a16="http://schemas.microsoft.com/office/drawing/2014/main" id="{3CE2EDBD-F89A-44BD-81A5-13142B4CA3A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3" name="Rectangle 52">
              <a:extLst>
                <a:ext uri="{FF2B5EF4-FFF2-40B4-BE49-F238E27FC236}">
                  <a16:creationId xmlns:a16="http://schemas.microsoft.com/office/drawing/2014/main" id="{74CE0478-1C46-4F0A-A9DA-60FB9487E5F3}"/>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049607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FF3A5E90-EB65-477D-9155-DBC8C03E5146}"/>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7" name="Text Placeholder 26">
            <a:extLst>
              <a:ext uri="{FF2B5EF4-FFF2-40B4-BE49-F238E27FC236}">
                <a16:creationId xmlns:a16="http://schemas.microsoft.com/office/drawing/2014/main" id="{14432FC1-28D3-46A3-9CC7-C2A48A1A58E6}"/>
              </a:ext>
            </a:extLst>
          </p:cNvPr>
          <p:cNvSpPr>
            <a:spLocks noGrp="1"/>
          </p:cNvSpPr>
          <p:nvPr>
            <p:ph type="body" sz="quarter" idx="20" hasCustomPrompt="1"/>
          </p:nvPr>
        </p:nvSpPr>
        <p:spPr>
          <a:xfrm>
            <a:off x="260349" y="1041853"/>
            <a:ext cx="5353049" cy="216584"/>
          </a:xfrm>
        </p:spPr>
        <p:txBody>
          <a:bodyPr anchor="ctr"/>
          <a:lstStyle>
            <a:lvl1pPr>
              <a:defRPr sz="1600"/>
            </a:lvl1pPr>
          </a:lstStyle>
          <a:p>
            <a:pPr lvl="0"/>
            <a:r>
              <a:rPr lang="en-US" dirty="0"/>
              <a:t>Enter text here</a:t>
            </a:r>
            <a:endParaRPr lang="en-GB" dirty="0"/>
          </a:p>
        </p:txBody>
      </p:sp>
      <p:sp>
        <p:nvSpPr>
          <p:cNvPr id="28" name="Text Placeholder 26">
            <a:extLst>
              <a:ext uri="{FF2B5EF4-FFF2-40B4-BE49-F238E27FC236}">
                <a16:creationId xmlns:a16="http://schemas.microsoft.com/office/drawing/2014/main" id="{B18FAA68-7C99-42AB-9CA9-28D864D6F835}"/>
              </a:ext>
            </a:extLst>
          </p:cNvPr>
          <p:cNvSpPr>
            <a:spLocks noGrp="1"/>
          </p:cNvSpPr>
          <p:nvPr>
            <p:ph type="body" sz="quarter" idx="21" hasCustomPrompt="1"/>
          </p:nvPr>
        </p:nvSpPr>
        <p:spPr>
          <a:xfrm>
            <a:off x="260349" y="1552278"/>
            <a:ext cx="5353049" cy="216584"/>
          </a:xfrm>
        </p:spPr>
        <p:txBody>
          <a:bodyPr anchor="ctr"/>
          <a:lstStyle>
            <a:lvl1pPr>
              <a:defRPr sz="1600"/>
            </a:lvl1pPr>
          </a:lstStyle>
          <a:p>
            <a:pPr lvl="0"/>
            <a:r>
              <a:rPr lang="en-US" dirty="0"/>
              <a:t>Enter text here</a:t>
            </a:r>
            <a:endParaRPr lang="en-GB" dirty="0"/>
          </a:p>
        </p:txBody>
      </p:sp>
      <p:sp>
        <p:nvSpPr>
          <p:cNvPr id="29" name="Text Placeholder 26">
            <a:extLst>
              <a:ext uri="{FF2B5EF4-FFF2-40B4-BE49-F238E27FC236}">
                <a16:creationId xmlns:a16="http://schemas.microsoft.com/office/drawing/2014/main" id="{D11116CC-FC30-462C-BEDC-F5B4DC0D0807}"/>
              </a:ext>
            </a:extLst>
          </p:cNvPr>
          <p:cNvSpPr>
            <a:spLocks noGrp="1"/>
          </p:cNvSpPr>
          <p:nvPr>
            <p:ph type="body" sz="quarter" idx="22" hasCustomPrompt="1"/>
          </p:nvPr>
        </p:nvSpPr>
        <p:spPr>
          <a:xfrm>
            <a:off x="260349" y="2062702"/>
            <a:ext cx="5353049" cy="216584"/>
          </a:xfrm>
        </p:spPr>
        <p:txBody>
          <a:bodyPr anchor="ctr"/>
          <a:lstStyle>
            <a:lvl1pPr>
              <a:defRPr sz="1600"/>
            </a:lvl1pPr>
          </a:lstStyle>
          <a:p>
            <a:pPr lvl="0"/>
            <a:r>
              <a:rPr lang="en-US" dirty="0"/>
              <a:t>Enter text here</a:t>
            </a:r>
            <a:endParaRPr lang="en-GB" dirty="0"/>
          </a:p>
        </p:txBody>
      </p:sp>
      <p:sp>
        <p:nvSpPr>
          <p:cNvPr id="30" name="Text Placeholder 26">
            <a:extLst>
              <a:ext uri="{FF2B5EF4-FFF2-40B4-BE49-F238E27FC236}">
                <a16:creationId xmlns:a16="http://schemas.microsoft.com/office/drawing/2014/main" id="{6DF1B2A3-1AED-4BDB-BC98-7EC81F2FDB6D}"/>
              </a:ext>
            </a:extLst>
          </p:cNvPr>
          <p:cNvSpPr>
            <a:spLocks noGrp="1"/>
          </p:cNvSpPr>
          <p:nvPr>
            <p:ph type="body" sz="quarter" idx="23" hasCustomPrompt="1"/>
          </p:nvPr>
        </p:nvSpPr>
        <p:spPr>
          <a:xfrm>
            <a:off x="260349" y="2573128"/>
            <a:ext cx="5353049" cy="216584"/>
          </a:xfrm>
        </p:spPr>
        <p:txBody>
          <a:bodyPr anchor="ctr"/>
          <a:lstStyle>
            <a:lvl1pPr>
              <a:defRPr sz="1600"/>
            </a:lvl1pPr>
          </a:lstStyle>
          <a:p>
            <a:pPr lvl="0"/>
            <a:r>
              <a:rPr lang="en-US" dirty="0"/>
              <a:t>Enter text here</a:t>
            </a:r>
            <a:endParaRPr lang="en-GB" dirty="0"/>
          </a:p>
        </p:txBody>
      </p:sp>
      <p:sp>
        <p:nvSpPr>
          <p:cNvPr id="33" name="Text Placeholder 26">
            <a:extLst>
              <a:ext uri="{FF2B5EF4-FFF2-40B4-BE49-F238E27FC236}">
                <a16:creationId xmlns:a16="http://schemas.microsoft.com/office/drawing/2014/main" id="{37D187B5-F93C-4F7E-A737-AE1B4FBA4266}"/>
              </a:ext>
            </a:extLst>
          </p:cNvPr>
          <p:cNvSpPr>
            <a:spLocks noGrp="1"/>
          </p:cNvSpPr>
          <p:nvPr>
            <p:ph type="body" sz="quarter" idx="24" hasCustomPrompt="1"/>
          </p:nvPr>
        </p:nvSpPr>
        <p:spPr>
          <a:xfrm>
            <a:off x="260349" y="3083554"/>
            <a:ext cx="5353049" cy="216584"/>
          </a:xfrm>
        </p:spPr>
        <p:txBody>
          <a:bodyPr anchor="ctr"/>
          <a:lstStyle>
            <a:lvl1pPr>
              <a:defRPr sz="1600"/>
            </a:lvl1pPr>
          </a:lstStyle>
          <a:p>
            <a:pPr lvl="0"/>
            <a:r>
              <a:rPr lang="en-US" dirty="0"/>
              <a:t>Enter text here</a:t>
            </a:r>
            <a:endParaRPr lang="en-GB" dirty="0"/>
          </a:p>
        </p:txBody>
      </p:sp>
      <p:sp>
        <p:nvSpPr>
          <p:cNvPr id="34" name="Text Placeholder 26">
            <a:extLst>
              <a:ext uri="{FF2B5EF4-FFF2-40B4-BE49-F238E27FC236}">
                <a16:creationId xmlns:a16="http://schemas.microsoft.com/office/drawing/2014/main" id="{3FB8B078-ACBB-441B-881D-7BB51E1C2FEB}"/>
              </a:ext>
            </a:extLst>
          </p:cNvPr>
          <p:cNvSpPr>
            <a:spLocks noGrp="1"/>
          </p:cNvSpPr>
          <p:nvPr>
            <p:ph type="body" sz="quarter" idx="25" hasCustomPrompt="1"/>
          </p:nvPr>
        </p:nvSpPr>
        <p:spPr>
          <a:xfrm>
            <a:off x="260349" y="3593977"/>
            <a:ext cx="5353049" cy="216584"/>
          </a:xfrm>
        </p:spPr>
        <p:txBody>
          <a:bodyPr anchor="ctr"/>
          <a:lstStyle>
            <a:lvl1pPr>
              <a:defRPr sz="1600"/>
            </a:lvl1pPr>
          </a:lstStyle>
          <a:p>
            <a:pPr lvl="0"/>
            <a:r>
              <a:rPr lang="en-US" dirty="0"/>
              <a:t>Enter text here</a:t>
            </a:r>
            <a:endParaRPr lang="en-GB" dirty="0"/>
          </a:p>
        </p:txBody>
      </p:sp>
      <p:sp>
        <p:nvSpPr>
          <p:cNvPr id="37" name="Text Placeholder 36">
            <a:extLst>
              <a:ext uri="{FF2B5EF4-FFF2-40B4-BE49-F238E27FC236}">
                <a16:creationId xmlns:a16="http://schemas.microsoft.com/office/drawing/2014/main" id="{F32EEA6F-77AE-4E49-A5EC-024D8B02A249}"/>
              </a:ext>
            </a:extLst>
          </p:cNvPr>
          <p:cNvSpPr>
            <a:spLocks noGrp="1"/>
          </p:cNvSpPr>
          <p:nvPr>
            <p:ph type="body" sz="quarter" idx="27" hasCustomPrompt="1"/>
          </p:nvPr>
        </p:nvSpPr>
        <p:spPr>
          <a:xfrm>
            <a:off x="260350" y="4110638"/>
            <a:ext cx="5353048" cy="554237"/>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9" name="Title 38">
            <a:extLst>
              <a:ext uri="{FF2B5EF4-FFF2-40B4-BE49-F238E27FC236}">
                <a16:creationId xmlns:a16="http://schemas.microsoft.com/office/drawing/2014/main" id="{AFCB523B-994C-4F10-9C48-CEF0C7839262}"/>
              </a:ext>
            </a:extLst>
          </p:cNvPr>
          <p:cNvSpPr>
            <a:spLocks noGrp="1"/>
          </p:cNvSpPr>
          <p:nvPr>
            <p:ph type="title" hasCustomPrompt="1"/>
          </p:nvPr>
        </p:nvSpPr>
        <p:spPr>
          <a:xfrm>
            <a:off x="260350" y="205984"/>
            <a:ext cx="5353050" cy="384571"/>
          </a:xfrm>
        </p:spPr>
        <p:txBody>
          <a:bodyPr/>
          <a:lstStyle>
            <a:lvl1pPr>
              <a:defRPr/>
            </a:lvl1pPr>
          </a:lstStyle>
          <a:p>
            <a:r>
              <a:rPr lang="en-US" dirty="0"/>
              <a:t>Enter title here </a:t>
            </a:r>
            <a:endParaRPr lang="en-GB" dirty="0"/>
          </a:p>
        </p:txBody>
      </p:sp>
      <p:sp>
        <p:nvSpPr>
          <p:cNvPr id="31" name="Picture Placeholder 30">
            <a:extLst>
              <a:ext uri="{FF2B5EF4-FFF2-40B4-BE49-F238E27FC236}">
                <a16:creationId xmlns:a16="http://schemas.microsoft.com/office/drawing/2014/main" id="{86889CEB-9753-41AC-BAE9-D9C2BA8AC1A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2FACA568-7A7C-4496-A734-C3AE8662338E}"/>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0" name="Text Placeholder 59">
            <a:extLst>
              <a:ext uri="{FF2B5EF4-FFF2-40B4-BE49-F238E27FC236}">
                <a16:creationId xmlns:a16="http://schemas.microsoft.com/office/drawing/2014/main" id="{34A93FEC-687A-4D42-B609-0AA3B93A752B}"/>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1" name="Group 60">
            <a:extLst>
              <a:ext uri="{FF2B5EF4-FFF2-40B4-BE49-F238E27FC236}">
                <a16:creationId xmlns:a16="http://schemas.microsoft.com/office/drawing/2014/main" id="{A4024E2C-052B-4758-8660-7B4E74ACE629}"/>
              </a:ext>
            </a:extLst>
          </p:cNvPr>
          <p:cNvGrpSpPr/>
          <p:nvPr userDrawn="1"/>
        </p:nvGrpSpPr>
        <p:grpSpPr>
          <a:xfrm>
            <a:off x="9230527" y="-4"/>
            <a:ext cx="5371397" cy="3440622"/>
            <a:chOff x="9230518" y="4790766"/>
            <a:chExt cx="5371397" cy="4587497"/>
          </a:xfrm>
        </p:grpSpPr>
        <p:grpSp>
          <p:nvGrpSpPr>
            <p:cNvPr id="62" name="Group 61">
              <a:extLst>
                <a:ext uri="{FF2B5EF4-FFF2-40B4-BE49-F238E27FC236}">
                  <a16:creationId xmlns:a16="http://schemas.microsoft.com/office/drawing/2014/main" id="{8DE172F9-E759-4A77-98F5-F1EFB811C8FB}"/>
                </a:ext>
              </a:extLst>
            </p:cNvPr>
            <p:cNvGrpSpPr/>
            <p:nvPr userDrawn="1"/>
          </p:nvGrpSpPr>
          <p:grpSpPr>
            <a:xfrm>
              <a:off x="9230518" y="4790766"/>
              <a:ext cx="3760880" cy="4587497"/>
              <a:chOff x="838198" y="1150069"/>
              <a:chExt cx="3507559" cy="4587497"/>
            </a:xfrm>
          </p:grpSpPr>
          <p:sp>
            <p:nvSpPr>
              <p:cNvPr id="64" name="Rectangle 63">
                <a:extLst>
                  <a:ext uri="{FF2B5EF4-FFF2-40B4-BE49-F238E27FC236}">
                    <a16:creationId xmlns:a16="http://schemas.microsoft.com/office/drawing/2014/main" id="{2EFD08E6-1E8D-4C8A-8D74-DF228C785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5" name="TextBox 64">
                <a:extLst>
                  <a:ext uri="{FF2B5EF4-FFF2-40B4-BE49-F238E27FC236}">
                    <a16:creationId xmlns:a16="http://schemas.microsoft.com/office/drawing/2014/main" id="{B8172DD6-FBBB-4F71-85C9-C080702AA22F}"/>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6" name="Rectangle 65">
                <a:extLst>
                  <a:ext uri="{FF2B5EF4-FFF2-40B4-BE49-F238E27FC236}">
                    <a16:creationId xmlns:a16="http://schemas.microsoft.com/office/drawing/2014/main" id="{C617E929-EC3E-473C-BB99-272B2DDBC6C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7" name="TextBox 66">
                <a:extLst>
                  <a:ext uri="{FF2B5EF4-FFF2-40B4-BE49-F238E27FC236}">
                    <a16:creationId xmlns:a16="http://schemas.microsoft.com/office/drawing/2014/main" id="{ED9CDEEA-5C0B-4600-BD1C-6F456978D2FD}"/>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4103F617-8CED-4A68-B80C-E8262AE8D1B7}"/>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BF28A9E7-9176-4AF6-AB2E-C91244518D9C}"/>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0" name="TextBox 69">
                <a:extLst>
                  <a:ext uri="{FF2B5EF4-FFF2-40B4-BE49-F238E27FC236}">
                    <a16:creationId xmlns:a16="http://schemas.microsoft.com/office/drawing/2014/main" id="{FF8BEE67-6802-4986-9F23-260F467A8D5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1" name="TextBox 70">
                <a:extLst>
                  <a:ext uri="{FF2B5EF4-FFF2-40B4-BE49-F238E27FC236}">
                    <a16:creationId xmlns:a16="http://schemas.microsoft.com/office/drawing/2014/main" id="{D5392B6F-9C88-4555-B1C5-90D1B703697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3" name="Picture 62">
              <a:extLst>
                <a:ext uri="{FF2B5EF4-FFF2-40B4-BE49-F238E27FC236}">
                  <a16:creationId xmlns:a16="http://schemas.microsoft.com/office/drawing/2014/main" id="{233EC427-212D-4DCB-AD26-91D24FF1E94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2" name="Picture 71">
            <a:extLst>
              <a:ext uri="{FF2B5EF4-FFF2-40B4-BE49-F238E27FC236}">
                <a16:creationId xmlns:a16="http://schemas.microsoft.com/office/drawing/2014/main" id="{961DDF2D-A35D-4A56-9E27-BB80C907B5E9}"/>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9" name="Group 48">
            <a:extLst>
              <a:ext uri="{FF2B5EF4-FFF2-40B4-BE49-F238E27FC236}">
                <a16:creationId xmlns:a16="http://schemas.microsoft.com/office/drawing/2014/main" id="{96358B07-0290-4DF8-8CFE-D2EC72A140BC}"/>
              </a:ext>
            </a:extLst>
          </p:cNvPr>
          <p:cNvGrpSpPr/>
          <p:nvPr userDrawn="1"/>
        </p:nvGrpSpPr>
        <p:grpSpPr>
          <a:xfrm>
            <a:off x="-3832860" y="2"/>
            <a:ext cx="3760880" cy="3818751"/>
            <a:chOff x="-3832860" y="0"/>
            <a:chExt cx="3760880" cy="5091665"/>
          </a:xfrm>
        </p:grpSpPr>
        <p:sp>
          <p:nvSpPr>
            <p:cNvPr id="50" name="Rectangle 49">
              <a:extLst>
                <a:ext uri="{FF2B5EF4-FFF2-40B4-BE49-F238E27FC236}">
                  <a16:creationId xmlns:a16="http://schemas.microsoft.com/office/drawing/2014/main" id="{236DC46F-7AEF-4AF2-9A40-04E50ADA981A}"/>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a:extLst>
                <a:ext uri="{FF2B5EF4-FFF2-40B4-BE49-F238E27FC236}">
                  <a16:creationId xmlns:a16="http://schemas.microsoft.com/office/drawing/2014/main" id="{EFB2F48E-D699-47DD-81C1-FA363FB570A8}"/>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52" name="Rectangle 51">
              <a:extLst>
                <a:ext uri="{FF2B5EF4-FFF2-40B4-BE49-F238E27FC236}">
                  <a16:creationId xmlns:a16="http://schemas.microsoft.com/office/drawing/2014/main" id="{7B97F17A-6923-484E-8DF5-85B2A6F30EA9}"/>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53" name="TextBox 52">
              <a:extLst>
                <a:ext uri="{FF2B5EF4-FFF2-40B4-BE49-F238E27FC236}">
                  <a16:creationId xmlns:a16="http://schemas.microsoft.com/office/drawing/2014/main" id="{B0A61D6C-B270-4E50-8315-5923BE6BB4E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4" name="TextBox 53">
              <a:extLst>
                <a:ext uri="{FF2B5EF4-FFF2-40B4-BE49-F238E27FC236}">
                  <a16:creationId xmlns:a16="http://schemas.microsoft.com/office/drawing/2014/main" id="{22E736F7-F208-49CB-ACE9-D1DC368035B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5" name="TextBox 54">
              <a:extLst>
                <a:ext uri="{FF2B5EF4-FFF2-40B4-BE49-F238E27FC236}">
                  <a16:creationId xmlns:a16="http://schemas.microsoft.com/office/drawing/2014/main" id="{E3F26456-5550-4802-B5B5-F54444FC0577}"/>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3B799DA6-4DE2-4E17-B08A-0164B109CF3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7" name="TextBox 56">
              <a:extLst>
                <a:ext uri="{FF2B5EF4-FFF2-40B4-BE49-F238E27FC236}">
                  <a16:creationId xmlns:a16="http://schemas.microsoft.com/office/drawing/2014/main" id="{B0A57E1F-01AC-4C24-B2B5-D6789EAFC76C}"/>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3034F25B-885E-4944-80D1-8B5B741683C1}"/>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9" name="Rectangle 58">
              <a:extLst>
                <a:ext uri="{FF2B5EF4-FFF2-40B4-BE49-F238E27FC236}">
                  <a16:creationId xmlns:a16="http://schemas.microsoft.com/office/drawing/2014/main" id="{AC6E3F38-7EE8-402E-8CB0-31E3DAC53EC6}"/>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73" name="Rectangle 72">
              <a:extLst>
                <a:ext uri="{FF2B5EF4-FFF2-40B4-BE49-F238E27FC236}">
                  <a16:creationId xmlns:a16="http://schemas.microsoft.com/office/drawing/2014/main" id="{A7CF040F-7A5D-4F9B-9825-1620E57BA264}"/>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245005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ement w/ Background Image">
    <p:bg>
      <p:bgPr>
        <a:solidFill>
          <a:schemeClr val="tx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5DF359B-C2B9-41CA-9848-D69D3D078B93}"/>
              </a:ext>
            </a:extLst>
          </p:cNvPr>
          <p:cNvSpPr>
            <a:spLocks noGrp="1"/>
          </p:cNvSpPr>
          <p:nvPr>
            <p:ph type="body" sz="quarter" idx="16"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18132057-8E2F-46BC-AC5F-C7F0574B3EAB}"/>
              </a:ext>
            </a:extLst>
          </p:cNvPr>
          <p:cNvSpPr>
            <a:spLocks noGrp="1"/>
          </p:cNvSpPr>
          <p:nvPr>
            <p:ph type="body" sz="quarter" idx="12" hasCustomPrompt="1"/>
          </p:nvPr>
        </p:nvSpPr>
        <p:spPr>
          <a:xfrm>
            <a:off x="260350" y="1890713"/>
            <a:ext cx="71945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0" name="Text Placeholder 7">
            <a:extLst>
              <a:ext uri="{FF2B5EF4-FFF2-40B4-BE49-F238E27FC236}">
                <a16:creationId xmlns:a16="http://schemas.microsoft.com/office/drawing/2014/main" id="{DE1DFAAB-61AB-44BD-93BB-3E16D799B5F4}"/>
              </a:ext>
            </a:extLst>
          </p:cNvPr>
          <p:cNvSpPr>
            <a:spLocks noGrp="1"/>
          </p:cNvSpPr>
          <p:nvPr>
            <p:ph type="body" sz="quarter" idx="13" hasCustomPrompt="1"/>
          </p:nvPr>
        </p:nvSpPr>
        <p:spPr>
          <a:xfrm>
            <a:off x="260350" y="1285880"/>
            <a:ext cx="7194550" cy="262889"/>
          </a:xfrm>
        </p:spPr>
        <p:txBody>
          <a:bodyPr anchor="t"/>
          <a:lstStyle>
            <a:lvl1pPr>
              <a:defRPr sz="1600" b="0">
                <a:solidFill>
                  <a:schemeClr val="tx1"/>
                </a:solidFill>
              </a:defRPr>
            </a:lvl1pPr>
          </a:lstStyle>
          <a:p>
            <a:pPr lvl="0"/>
            <a:r>
              <a:rPr lang="en-US" dirty="0"/>
              <a:t>Enter text here </a:t>
            </a:r>
            <a:endParaRPr lang="en-GB" dirty="0"/>
          </a:p>
        </p:txBody>
      </p:sp>
      <p:sp>
        <p:nvSpPr>
          <p:cNvPr id="4" name="Footer Placeholder 3">
            <a:extLst>
              <a:ext uri="{FF2B5EF4-FFF2-40B4-BE49-F238E27FC236}">
                <a16:creationId xmlns:a16="http://schemas.microsoft.com/office/drawing/2014/main" id="{5D67365F-16BD-4173-BA98-6269C44B5F14}"/>
              </a:ext>
            </a:extLst>
          </p:cNvPr>
          <p:cNvSpPr>
            <a:spLocks noGrp="1"/>
          </p:cNvSpPr>
          <p:nvPr>
            <p:ph type="ftr" sz="quarter" idx="11"/>
          </p:nvPr>
        </p:nvSpPr>
        <p:spPr/>
        <p:txBody>
          <a:bodyPr/>
          <a:lstStyle/>
          <a:p>
            <a:endParaRPr lang="en-GB" dirty="0">
              <a:solidFill>
                <a:srgbClr val="D24508"/>
              </a:solidFill>
            </a:endParaRPr>
          </a:p>
        </p:txBody>
      </p:sp>
      <p:sp>
        <p:nvSpPr>
          <p:cNvPr id="19" name="Picture Placeholder 18">
            <a:extLst>
              <a:ext uri="{FF2B5EF4-FFF2-40B4-BE49-F238E27FC236}">
                <a16:creationId xmlns:a16="http://schemas.microsoft.com/office/drawing/2014/main" id="{532E28B6-2EB6-4990-BA89-064FDB4DDDD3}"/>
              </a:ext>
            </a:extLst>
          </p:cNvPr>
          <p:cNvSpPr>
            <a:spLocks noGrp="1"/>
          </p:cNvSpPr>
          <p:nvPr>
            <p:ph type="pic" sz="quarter" idx="14"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oAutofit/>
          </a:bodyPr>
          <a:lstStyle>
            <a:lvl1pPr algn="ctr">
              <a:defRPr/>
            </a:lvl1pPr>
          </a:lstStyle>
          <a:p>
            <a:r>
              <a:rPr lang="en-GB" dirty="0"/>
              <a:t>Click on the icon to insert an image, then right click &gt; send to back</a:t>
            </a:r>
          </a:p>
        </p:txBody>
      </p:sp>
      <p:grpSp>
        <p:nvGrpSpPr>
          <p:cNvPr id="37" name="Group 36">
            <a:extLst>
              <a:ext uri="{FF2B5EF4-FFF2-40B4-BE49-F238E27FC236}">
                <a16:creationId xmlns:a16="http://schemas.microsoft.com/office/drawing/2014/main" id="{21CD411C-B0E1-4A07-8390-7A60C82EC7D3}"/>
              </a:ext>
            </a:extLst>
          </p:cNvPr>
          <p:cNvGrpSpPr/>
          <p:nvPr userDrawn="1"/>
        </p:nvGrpSpPr>
        <p:grpSpPr>
          <a:xfrm>
            <a:off x="9230527" y="-4"/>
            <a:ext cx="5371397" cy="3440622"/>
            <a:chOff x="9230518" y="4790766"/>
            <a:chExt cx="5371397" cy="4587497"/>
          </a:xfrm>
        </p:grpSpPr>
        <p:grpSp>
          <p:nvGrpSpPr>
            <p:cNvPr id="38" name="Group 37">
              <a:extLst>
                <a:ext uri="{FF2B5EF4-FFF2-40B4-BE49-F238E27FC236}">
                  <a16:creationId xmlns:a16="http://schemas.microsoft.com/office/drawing/2014/main" id="{2ABA214D-54DF-4209-8706-5DD6693D4245}"/>
                </a:ext>
              </a:extLst>
            </p:cNvPr>
            <p:cNvGrpSpPr/>
            <p:nvPr userDrawn="1"/>
          </p:nvGrpSpPr>
          <p:grpSpPr>
            <a:xfrm>
              <a:off x="9230518" y="4790766"/>
              <a:ext cx="3760880" cy="4587497"/>
              <a:chOff x="838198" y="1150069"/>
              <a:chExt cx="3507559" cy="4587497"/>
            </a:xfrm>
          </p:grpSpPr>
          <p:sp>
            <p:nvSpPr>
              <p:cNvPr id="40" name="Rectangle 39">
                <a:extLst>
                  <a:ext uri="{FF2B5EF4-FFF2-40B4-BE49-F238E27FC236}">
                    <a16:creationId xmlns:a16="http://schemas.microsoft.com/office/drawing/2014/main" id="{AE3324F8-BC72-4A5D-B728-5B3FD7750D1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D84C7C72-52B1-42EB-AA41-CC981206DF2C}"/>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2" name="Rectangle 41">
                <a:extLst>
                  <a:ext uri="{FF2B5EF4-FFF2-40B4-BE49-F238E27FC236}">
                    <a16:creationId xmlns:a16="http://schemas.microsoft.com/office/drawing/2014/main" id="{912AD552-99BF-408E-A7F8-655E70F1042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B874CDF1-598F-41BC-921D-04043BD61290}"/>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A83EE2EA-4B7E-466C-BAE9-097F9A180198}"/>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346A671A-CBE6-4665-A540-D848456DA14F}"/>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6" name="TextBox 45">
                <a:extLst>
                  <a:ext uri="{FF2B5EF4-FFF2-40B4-BE49-F238E27FC236}">
                    <a16:creationId xmlns:a16="http://schemas.microsoft.com/office/drawing/2014/main" id="{DEBAB555-72BB-411C-9260-9CC8EBC58A8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BE8EA4F8-7DF0-4ABC-BB1D-D119563595CF}"/>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8145C0CF-F000-4FA9-8D08-6B81299449E8}"/>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8" name="Picture 47">
            <a:extLst>
              <a:ext uri="{FF2B5EF4-FFF2-40B4-BE49-F238E27FC236}">
                <a16:creationId xmlns:a16="http://schemas.microsoft.com/office/drawing/2014/main" id="{DF8C4CD4-5E89-4CF6-8B44-562EBA6AC3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1" name="Group 30">
            <a:extLst>
              <a:ext uri="{FF2B5EF4-FFF2-40B4-BE49-F238E27FC236}">
                <a16:creationId xmlns:a16="http://schemas.microsoft.com/office/drawing/2014/main" id="{E34C0C03-0701-42D0-8326-F5176E716A14}"/>
              </a:ext>
            </a:extLst>
          </p:cNvPr>
          <p:cNvGrpSpPr/>
          <p:nvPr userDrawn="1"/>
        </p:nvGrpSpPr>
        <p:grpSpPr>
          <a:xfrm>
            <a:off x="-3832860" y="2"/>
            <a:ext cx="3760880" cy="3818751"/>
            <a:chOff x="-3832860" y="0"/>
            <a:chExt cx="3760880" cy="5091665"/>
          </a:xfrm>
        </p:grpSpPr>
        <p:sp>
          <p:nvSpPr>
            <p:cNvPr id="32" name="Rectangle 31">
              <a:extLst>
                <a:ext uri="{FF2B5EF4-FFF2-40B4-BE49-F238E27FC236}">
                  <a16:creationId xmlns:a16="http://schemas.microsoft.com/office/drawing/2014/main" id="{0525ACFF-BF93-4853-8A9B-F76441D6340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3" name="TextBox 32">
              <a:extLst>
                <a:ext uri="{FF2B5EF4-FFF2-40B4-BE49-F238E27FC236}">
                  <a16:creationId xmlns:a16="http://schemas.microsoft.com/office/drawing/2014/main" id="{ADEA7630-AB60-404B-B68F-35C980A67ED5}"/>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4" name="Rectangle 33">
              <a:extLst>
                <a:ext uri="{FF2B5EF4-FFF2-40B4-BE49-F238E27FC236}">
                  <a16:creationId xmlns:a16="http://schemas.microsoft.com/office/drawing/2014/main" id="{2BDE6BDB-9BE3-40E0-A99C-E93CD40DE8BD}"/>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black"/>
                </a:solidFill>
              </a:endParaRPr>
            </a:p>
          </p:txBody>
        </p:sp>
        <p:sp>
          <p:nvSpPr>
            <p:cNvPr id="35" name="TextBox 34">
              <a:extLst>
                <a:ext uri="{FF2B5EF4-FFF2-40B4-BE49-F238E27FC236}">
                  <a16:creationId xmlns:a16="http://schemas.microsoft.com/office/drawing/2014/main" id="{6312DE0A-BEAB-4567-8607-44DDAF007252}"/>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6" name="TextBox 35">
              <a:extLst>
                <a:ext uri="{FF2B5EF4-FFF2-40B4-BE49-F238E27FC236}">
                  <a16:creationId xmlns:a16="http://schemas.microsoft.com/office/drawing/2014/main" id="{6C20ABB3-B270-4CD9-8F48-262C765DA3E6}"/>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9" name="TextBox 48">
              <a:extLst>
                <a:ext uri="{FF2B5EF4-FFF2-40B4-BE49-F238E27FC236}">
                  <a16:creationId xmlns:a16="http://schemas.microsoft.com/office/drawing/2014/main" id="{A319DDB1-AD12-4D02-BA16-CDC7B14D2BE1}"/>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06830A3B-6355-4B74-AC1E-E292E4156DAC}"/>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1" name="TextBox 50">
              <a:extLst>
                <a:ext uri="{FF2B5EF4-FFF2-40B4-BE49-F238E27FC236}">
                  <a16:creationId xmlns:a16="http://schemas.microsoft.com/office/drawing/2014/main" id="{64AEABEC-5B98-4ED3-ACA7-FF0C69198A99}"/>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2" name="TextBox 51">
              <a:extLst>
                <a:ext uri="{FF2B5EF4-FFF2-40B4-BE49-F238E27FC236}">
                  <a16:creationId xmlns:a16="http://schemas.microsoft.com/office/drawing/2014/main" id="{776FCDB2-EF49-470A-A758-B82254561775}"/>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3" name="Rectangle 52">
              <a:extLst>
                <a:ext uri="{FF2B5EF4-FFF2-40B4-BE49-F238E27FC236}">
                  <a16:creationId xmlns:a16="http://schemas.microsoft.com/office/drawing/2014/main" id="{ADCDF755-46CD-401A-BDFC-F772CFE71B2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4" name="Rectangle 53">
              <a:extLst>
                <a:ext uri="{FF2B5EF4-FFF2-40B4-BE49-F238E27FC236}">
                  <a16:creationId xmlns:a16="http://schemas.microsoft.com/office/drawing/2014/main" id="{73A8BFBF-531A-4D92-A64F-2EED0DC8AD6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4264711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F73D135-BD09-4273-9911-3345D55F9A46}"/>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bg2"/>
          </a:solidFill>
        </p:spPr>
        <p:txBody>
          <a:bodyPr wrap="square" anchor="ctr">
            <a:noAutofit/>
          </a:bodyPr>
          <a:lstStyle>
            <a:lvl1pPr algn="r">
              <a:defRPr sz="1600">
                <a:solidFill>
                  <a:schemeClr val="tx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709B41A-502D-4572-A1DF-1F25AB151476}"/>
              </a:ext>
            </a:extLst>
          </p:cNvPr>
          <p:cNvSpPr>
            <a:spLocks noGrp="1"/>
          </p:cNvSpPr>
          <p:nvPr>
            <p:ph type="ftr" sz="quarter" idx="11"/>
          </p:nvPr>
        </p:nvSpPr>
        <p:spPr/>
        <p:txBody>
          <a:bodyPr/>
          <a:lstStyle>
            <a:lvl1pPr>
              <a:defRPr>
                <a:solidFill>
                  <a:schemeClr val="tx1"/>
                </a:solidFill>
              </a:defRPr>
            </a:lvl1pPr>
          </a:lstStyle>
          <a:p>
            <a:endParaRPr lang="en-GB" dirty="0">
              <a:solidFill>
                <a:prstClr val="white"/>
              </a:solidFill>
            </a:endParaRPr>
          </a:p>
        </p:txBody>
      </p:sp>
      <p:sp>
        <p:nvSpPr>
          <p:cNvPr id="9" name="Text Placeholder 7">
            <a:extLst>
              <a:ext uri="{FF2B5EF4-FFF2-40B4-BE49-F238E27FC236}">
                <a16:creationId xmlns:a16="http://schemas.microsoft.com/office/drawing/2014/main" id="{4A6231DF-A698-4062-A962-2CC5651DA47A}"/>
              </a:ext>
            </a:extLst>
          </p:cNvPr>
          <p:cNvSpPr>
            <a:spLocks noGrp="1"/>
          </p:cNvSpPr>
          <p:nvPr>
            <p:ph type="body" sz="quarter" idx="27" hasCustomPrompt="1"/>
          </p:nvPr>
        </p:nvSpPr>
        <p:spPr>
          <a:xfrm>
            <a:off x="260350" y="1764383"/>
            <a:ext cx="5568950" cy="1704975"/>
          </a:xfrm>
        </p:spPr>
        <p:txBody>
          <a:bodyPr anchor="ctr"/>
          <a:lstStyle>
            <a:lvl1pPr>
              <a:defRPr sz="3100" b="1">
                <a:solidFill>
                  <a:schemeClr val="tx1"/>
                </a:solidFill>
              </a:defRPr>
            </a:lvl1pPr>
          </a:lstStyle>
          <a:p>
            <a:pPr lvl="0"/>
            <a:r>
              <a:rPr lang="en-US" dirty="0"/>
              <a:t>Enter text here </a:t>
            </a:r>
            <a:endParaRPr lang="en-GB" dirty="0"/>
          </a:p>
        </p:txBody>
      </p:sp>
      <p:sp>
        <p:nvSpPr>
          <p:cNvPr id="16" name="Title 15">
            <a:extLst>
              <a:ext uri="{FF2B5EF4-FFF2-40B4-BE49-F238E27FC236}">
                <a16:creationId xmlns:a16="http://schemas.microsoft.com/office/drawing/2014/main" id="{86B405B3-0E97-4A9E-BA47-F805997CEA70}"/>
              </a:ext>
            </a:extLst>
          </p:cNvPr>
          <p:cNvSpPr>
            <a:spLocks noGrp="1"/>
          </p:cNvSpPr>
          <p:nvPr>
            <p:ph type="title" hasCustomPrompt="1"/>
          </p:nvPr>
        </p:nvSpPr>
        <p:spPr/>
        <p:txBody>
          <a:bodyPr/>
          <a:lstStyle>
            <a:lvl1pPr>
              <a:defRPr>
                <a:solidFill>
                  <a:schemeClr val="tx1"/>
                </a:solidFill>
              </a:defRPr>
            </a:lvl1pPr>
          </a:lstStyle>
          <a:p>
            <a:r>
              <a:rPr lang="en-US" dirty="0"/>
              <a:t>Enter title here </a:t>
            </a:r>
            <a:endParaRPr lang="en-GB" dirty="0"/>
          </a:p>
        </p:txBody>
      </p:sp>
      <p:sp>
        <p:nvSpPr>
          <p:cNvPr id="36" name="Text Placeholder 35">
            <a:extLst>
              <a:ext uri="{FF2B5EF4-FFF2-40B4-BE49-F238E27FC236}">
                <a16:creationId xmlns:a16="http://schemas.microsoft.com/office/drawing/2014/main" id="{B4AF373B-5DAE-4069-BD2A-436BAA4B811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tx1"/>
          </a:solidFill>
        </p:spPr>
        <p:txBody>
          <a:bodyPr wrap="square">
            <a:noAutofit/>
          </a:bodyPr>
          <a:lstStyle>
            <a:lvl1pPr>
              <a:defRPr/>
            </a:lvl1pPr>
          </a:lstStyle>
          <a:p>
            <a:pPr lvl="0"/>
            <a:r>
              <a:rPr lang="en-US" dirty="0"/>
              <a:t> </a:t>
            </a:r>
            <a:endParaRPr lang="en-GB" dirty="0"/>
          </a:p>
        </p:txBody>
      </p:sp>
      <p:grpSp>
        <p:nvGrpSpPr>
          <p:cNvPr id="37" name="Group 36">
            <a:extLst>
              <a:ext uri="{FF2B5EF4-FFF2-40B4-BE49-F238E27FC236}">
                <a16:creationId xmlns:a16="http://schemas.microsoft.com/office/drawing/2014/main" id="{1AE4BCBE-9957-4F16-BB06-1E9A2F90E2C7}"/>
              </a:ext>
            </a:extLst>
          </p:cNvPr>
          <p:cNvGrpSpPr/>
          <p:nvPr userDrawn="1"/>
        </p:nvGrpSpPr>
        <p:grpSpPr>
          <a:xfrm>
            <a:off x="9230527" y="-4"/>
            <a:ext cx="5371397" cy="3440622"/>
            <a:chOff x="9230518" y="4790766"/>
            <a:chExt cx="5371397" cy="4587497"/>
          </a:xfrm>
        </p:grpSpPr>
        <p:grpSp>
          <p:nvGrpSpPr>
            <p:cNvPr id="38" name="Group 37">
              <a:extLst>
                <a:ext uri="{FF2B5EF4-FFF2-40B4-BE49-F238E27FC236}">
                  <a16:creationId xmlns:a16="http://schemas.microsoft.com/office/drawing/2014/main" id="{C759780A-CB16-4ECC-BE9F-4F3BEB928E11}"/>
                </a:ext>
              </a:extLst>
            </p:cNvPr>
            <p:cNvGrpSpPr/>
            <p:nvPr userDrawn="1"/>
          </p:nvGrpSpPr>
          <p:grpSpPr>
            <a:xfrm>
              <a:off x="9230518" y="4790766"/>
              <a:ext cx="3760880" cy="4587497"/>
              <a:chOff x="838198" y="1150069"/>
              <a:chExt cx="3507559" cy="4587497"/>
            </a:xfrm>
          </p:grpSpPr>
          <p:sp>
            <p:nvSpPr>
              <p:cNvPr id="40" name="Rectangle 39">
                <a:extLst>
                  <a:ext uri="{FF2B5EF4-FFF2-40B4-BE49-F238E27FC236}">
                    <a16:creationId xmlns:a16="http://schemas.microsoft.com/office/drawing/2014/main" id="{88823519-1181-4122-B187-2D618EB18C7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B9F492C5-6601-477D-B483-7BD184F2C379}"/>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42" name="Rectangle 41">
                <a:extLst>
                  <a:ext uri="{FF2B5EF4-FFF2-40B4-BE49-F238E27FC236}">
                    <a16:creationId xmlns:a16="http://schemas.microsoft.com/office/drawing/2014/main" id="{35C792E4-D9ED-465D-9B57-47A75A3040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AAEA203C-07C4-4318-96A5-9432BE5B85B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7AB9D5AB-E357-442B-AD33-4EFBEB4281E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8F47D0DB-9BE1-42F0-82F4-3D1FF664F53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6" name="TextBox 45">
                <a:extLst>
                  <a:ext uri="{FF2B5EF4-FFF2-40B4-BE49-F238E27FC236}">
                    <a16:creationId xmlns:a16="http://schemas.microsoft.com/office/drawing/2014/main" id="{2DFC86B3-662D-4E84-8F4F-65F49344376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7" name="TextBox 46">
                <a:extLst>
                  <a:ext uri="{FF2B5EF4-FFF2-40B4-BE49-F238E27FC236}">
                    <a16:creationId xmlns:a16="http://schemas.microsoft.com/office/drawing/2014/main" id="{3691F0F4-F360-48EC-B367-2AD3E8D48F61}"/>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776EAEA7-7F1A-4922-92A5-6D7C7D997F8E}"/>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51" name="Text Placeholder 12">
            <a:extLst>
              <a:ext uri="{FF2B5EF4-FFF2-40B4-BE49-F238E27FC236}">
                <a16:creationId xmlns:a16="http://schemas.microsoft.com/office/drawing/2014/main" id="{6ED7CBDF-B333-4F65-9B1A-2DE310F6C4CA}"/>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grpSp>
        <p:nvGrpSpPr>
          <p:cNvPr id="31" name="Group 30">
            <a:extLst>
              <a:ext uri="{FF2B5EF4-FFF2-40B4-BE49-F238E27FC236}">
                <a16:creationId xmlns:a16="http://schemas.microsoft.com/office/drawing/2014/main" id="{4709EE43-FF02-4937-A43A-15437084EC0F}"/>
              </a:ext>
            </a:extLst>
          </p:cNvPr>
          <p:cNvGrpSpPr/>
          <p:nvPr userDrawn="1"/>
        </p:nvGrpSpPr>
        <p:grpSpPr>
          <a:xfrm>
            <a:off x="-3832860" y="2"/>
            <a:ext cx="3760880" cy="3818751"/>
            <a:chOff x="-3832860" y="0"/>
            <a:chExt cx="3760880" cy="5091665"/>
          </a:xfrm>
        </p:grpSpPr>
        <p:sp>
          <p:nvSpPr>
            <p:cNvPr id="32" name="Rectangle 31">
              <a:extLst>
                <a:ext uri="{FF2B5EF4-FFF2-40B4-BE49-F238E27FC236}">
                  <a16:creationId xmlns:a16="http://schemas.microsoft.com/office/drawing/2014/main" id="{CB9B79BD-3DB7-4623-BB9C-4585F3316BD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3" name="TextBox 32">
              <a:extLst>
                <a:ext uri="{FF2B5EF4-FFF2-40B4-BE49-F238E27FC236}">
                  <a16:creationId xmlns:a16="http://schemas.microsoft.com/office/drawing/2014/main" id="{4F492D37-1872-4FBA-AE98-9935C626EB07}"/>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4" name="Rectangle 33">
              <a:extLst>
                <a:ext uri="{FF2B5EF4-FFF2-40B4-BE49-F238E27FC236}">
                  <a16:creationId xmlns:a16="http://schemas.microsoft.com/office/drawing/2014/main" id="{7B808EBE-CBD2-4FDB-ADF1-A099EFBE6E2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black"/>
                </a:solidFill>
              </a:endParaRPr>
            </a:p>
          </p:txBody>
        </p:sp>
        <p:sp>
          <p:nvSpPr>
            <p:cNvPr id="35" name="TextBox 34">
              <a:extLst>
                <a:ext uri="{FF2B5EF4-FFF2-40B4-BE49-F238E27FC236}">
                  <a16:creationId xmlns:a16="http://schemas.microsoft.com/office/drawing/2014/main" id="{2B6F78F9-78EE-4F8D-90C0-4A06250314C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8" name="TextBox 47">
              <a:extLst>
                <a:ext uri="{FF2B5EF4-FFF2-40B4-BE49-F238E27FC236}">
                  <a16:creationId xmlns:a16="http://schemas.microsoft.com/office/drawing/2014/main" id="{A47C4A50-009D-4A19-B9E1-B88DDF1377A3}"/>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9" name="TextBox 48">
              <a:extLst>
                <a:ext uri="{FF2B5EF4-FFF2-40B4-BE49-F238E27FC236}">
                  <a16:creationId xmlns:a16="http://schemas.microsoft.com/office/drawing/2014/main" id="{A5459C4D-009F-4ED0-9327-7367EB6F88F0}"/>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9B709BA8-57A5-43D1-A96E-8733B0E10B65}"/>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2" name="TextBox 51">
              <a:extLst>
                <a:ext uri="{FF2B5EF4-FFF2-40B4-BE49-F238E27FC236}">
                  <a16:creationId xmlns:a16="http://schemas.microsoft.com/office/drawing/2014/main" id="{C6FC85F6-A8F8-4FD1-B345-30F4F2C7B86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3" name="TextBox 52">
              <a:extLst>
                <a:ext uri="{FF2B5EF4-FFF2-40B4-BE49-F238E27FC236}">
                  <a16:creationId xmlns:a16="http://schemas.microsoft.com/office/drawing/2014/main" id="{3A4FE813-15B2-4200-8A4C-C6646F5F7D73}"/>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4" name="Rectangle 53">
              <a:extLst>
                <a:ext uri="{FF2B5EF4-FFF2-40B4-BE49-F238E27FC236}">
                  <a16:creationId xmlns:a16="http://schemas.microsoft.com/office/drawing/2014/main" id="{33B25566-D78B-4E6F-88A5-4E9AC82B3A3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5" name="Rectangle 54">
              <a:extLst>
                <a:ext uri="{FF2B5EF4-FFF2-40B4-BE49-F238E27FC236}">
                  <a16:creationId xmlns:a16="http://schemas.microsoft.com/office/drawing/2014/main" id="{60DAD65C-88F3-4898-920F-B0D054DE571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980245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w/ Subtitle &amp;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14" name="Text Placeholder 36">
            <a:extLst>
              <a:ext uri="{FF2B5EF4-FFF2-40B4-BE49-F238E27FC236}">
                <a16:creationId xmlns:a16="http://schemas.microsoft.com/office/drawing/2014/main" id="{56C5BC9F-D051-4A84-BE65-A38AD8344796}"/>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8" name="Title 17">
            <a:extLst>
              <a:ext uri="{FF2B5EF4-FFF2-40B4-BE49-F238E27FC236}">
                <a16:creationId xmlns:a16="http://schemas.microsoft.com/office/drawing/2014/main" id="{DDB8537B-E5F5-411A-AD0F-E2990731B861}"/>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0" name="Text Placeholder 39">
            <a:extLst>
              <a:ext uri="{FF2B5EF4-FFF2-40B4-BE49-F238E27FC236}">
                <a16:creationId xmlns:a16="http://schemas.microsoft.com/office/drawing/2014/main" id="{8284B29D-4800-43C0-A722-82D1F72B9E64}"/>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2" name="Group 21">
            <a:extLst>
              <a:ext uri="{FF2B5EF4-FFF2-40B4-BE49-F238E27FC236}">
                <a16:creationId xmlns:a16="http://schemas.microsoft.com/office/drawing/2014/main" id="{9826964E-1675-4369-969F-AF756F1D1883}"/>
              </a:ext>
            </a:extLst>
          </p:cNvPr>
          <p:cNvGrpSpPr/>
          <p:nvPr userDrawn="1"/>
        </p:nvGrpSpPr>
        <p:grpSpPr>
          <a:xfrm>
            <a:off x="9230527" y="-4"/>
            <a:ext cx="5371397" cy="3440622"/>
            <a:chOff x="9230518" y="4790766"/>
            <a:chExt cx="5371397" cy="4587497"/>
          </a:xfrm>
        </p:grpSpPr>
        <p:grpSp>
          <p:nvGrpSpPr>
            <p:cNvPr id="23" name="Group 22">
              <a:extLst>
                <a:ext uri="{FF2B5EF4-FFF2-40B4-BE49-F238E27FC236}">
                  <a16:creationId xmlns:a16="http://schemas.microsoft.com/office/drawing/2014/main" id="{13EE5ED0-C4A7-46FC-A3E0-C8493B687AFF}"/>
                </a:ext>
              </a:extLst>
            </p:cNvPr>
            <p:cNvGrpSpPr/>
            <p:nvPr userDrawn="1"/>
          </p:nvGrpSpPr>
          <p:grpSpPr>
            <a:xfrm>
              <a:off x="9230518" y="4790766"/>
              <a:ext cx="3760880" cy="4587497"/>
              <a:chOff x="838198" y="1150069"/>
              <a:chExt cx="3507559" cy="4587497"/>
            </a:xfrm>
          </p:grpSpPr>
          <p:sp>
            <p:nvSpPr>
              <p:cNvPr id="25" name="Rectangle 24">
                <a:extLst>
                  <a:ext uri="{FF2B5EF4-FFF2-40B4-BE49-F238E27FC236}">
                    <a16:creationId xmlns:a16="http://schemas.microsoft.com/office/drawing/2014/main" id="{9B3698E3-8624-4F47-AA93-9B279C1DC1B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6" name="TextBox 25">
                <a:extLst>
                  <a:ext uri="{FF2B5EF4-FFF2-40B4-BE49-F238E27FC236}">
                    <a16:creationId xmlns:a16="http://schemas.microsoft.com/office/drawing/2014/main" id="{96D729B4-4E47-408C-BED2-8F0FCC566D1A}"/>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27" name="Rectangle 26">
                <a:extLst>
                  <a:ext uri="{FF2B5EF4-FFF2-40B4-BE49-F238E27FC236}">
                    <a16:creationId xmlns:a16="http://schemas.microsoft.com/office/drawing/2014/main" id="{AC917F78-1220-43B2-B8BB-31B91814CE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8" name="TextBox 27">
                <a:extLst>
                  <a:ext uri="{FF2B5EF4-FFF2-40B4-BE49-F238E27FC236}">
                    <a16:creationId xmlns:a16="http://schemas.microsoft.com/office/drawing/2014/main" id="{24043578-37E0-4C86-BB71-449761A87046}"/>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F9B70F70-5DD4-4E02-8D5F-BCA6811CC204}"/>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7B57A4C7-77F5-4104-A4F4-6FD1DB2A4C0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3" name="TextBox 42">
                <a:extLst>
                  <a:ext uri="{FF2B5EF4-FFF2-40B4-BE49-F238E27FC236}">
                    <a16:creationId xmlns:a16="http://schemas.microsoft.com/office/drawing/2014/main" id="{968E3E37-9F5F-4BCC-BC0B-3A7F4B08A87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4" name="TextBox 43">
                <a:extLst>
                  <a:ext uri="{FF2B5EF4-FFF2-40B4-BE49-F238E27FC236}">
                    <a16:creationId xmlns:a16="http://schemas.microsoft.com/office/drawing/2014/main" id="{545138BD-4E87-43A8-932D-0B2307F7B12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4" name="Picture 23">
              <a:extLst>
                <a:ext uri="{FF2B5EF4-FFF2-40B4-BE49-F238E27FC236}">
                  <a16:creationId xmlns:a16="http://schemas.microsoft.com/office/drawing/2014/main" id="{006CDA4E-C8AB-4BBB-9372-54DCCC83A116}"/>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7" name="Text Placeholder 12">
            <a:extLst>
              <a:ext uri="{FF2B5EF4-FFF2-40B4-BE49-F238E27FC236}">
                <a16:creationId xmlns:a16="http://schemas.microsoft.com/office/drawing/2014/main" id="{71871C89-BA9E-4DE0-94D9-5A8A1393AD90}"/>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867702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 name="Title 2">
            <a:extLst>
              <a:ext uri="{FF2B5EF4-FFF2-40B4-BE49-F238E27FC236}">
                <a16:creationId xmlns:a16="http://schemas.microsoft.com/office/drawing/2014/main" id="{B6BA20C8-EAFD-4DDC-8378-E967F2394D2F}"/>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9" name="Text Placeholder 38">
            <a:extLst>
              <a:ext uri="{FF2B5EF4-FFF2-40B4-BE49-F238E27FC236}">
                <a16:creationId xmlns:a16="http://schemas.microsoft.com/office/drawing/2014/main" id="{80319D9B-9902-4221-8C51-B1E4B859954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1" name="Group 20">
            <a:extLst>
              <a:ext uri="{FF2B5EF4-FFF2-40B4-BE49-F238E27FC236}">
                <a16:creationId xmlns:a16="http://schemas.microsoft.com/office/drawing/2014/main" id="{69E3B667-B153-4858-8E79-EA45C7DD75D4}"/>
              </a:ext>
            </a:extLst>
          </p:cNvPr>
          <p:cNvGrpSpPr/>
          <p:nvPr userDrawn="1"/>
        </p:nvGrpSpPr>
        <p:grpSpPr>
          <a:xfrm>
            <a:off x="9230527" y="-4"/>
            <a:ext cx="5371397" cy="3440622"/>
            <a:chOff x="9230518" y="4790766"/>
            <a:chExt cx="5371397" cy="4587497"/>
          </a:xfrm>
        </p:grpSpPr>
        <p:grpSp>
          <p:nvGrpSpPr>
            <p:cNvPr id="22" name="Group 21">
              <a:extLst>
                <a:ext uri="{FF2B5EF4-FFF2-40B4-BE49-F238E27FC236}">
                  <a16:creationId xmlns:a16="http://schemas.microsoft.com/office/drawing/2014/main" id="{662DA9CE-4FB0-4E6C-BBE6-15E67BC3F0E6}"/>
                </a:ext>
              </a:extLst>
            </p:cNvPr>
            <p:cNvGrpSpPr/>
            <p:nvPr userDrawn="1"/>
          </p:nvGrpSpPr>
          <p:grpSpPr>
            <a:xfrm>
              <a:off x="9230518" y="4790766"/>
              <a:ext cx="3760880" cy="4587497"/>
              <a:chOff x="838198" y="1150069"/>
              <a:chExt cx="3507559" cy="4587497"/>
            </a:xfrm>
          </p:grpSpPr>
          <p:sp>
            <p:nvSpPr>
              <p:cNvPr id="24" name="Rectangle 23">
                <a:extLst>
                  <a:ext uri="{FF2B5EF4-FFF2-40B4-BE49-F238E27FC236}">
                    <a16:creationId xmlns:a16="http://schemas.microsoft.com/office/drawing/2014/main" id="{0443B074-B0DF-4CD1-9B13-410E9977F45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5" name="TextBox 24">
                <a:extLst>
                  <a:ext uri="{FF2B5EF4-FFF2-40B4-BE49-F238E27FC236}">
                    <a16:creationId xmlns:a16="http://schemas.microsoft.com/office/drawing/2014/main" id="{EE78BE21-F9C1-4C6D-A891-04BABE637D52}"/>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26" name="Rectangle 25">
                <a:extLst>
                  <a:ext uri="{FF2B5EF4-FFF2-40B4-BE49-F238E27FC236}">
                    <a16:creationId xmlns:a16="http://schemas.microsoft.com/office/drawing/2014/main" id="{57B637C0-C755-4778-B21F-F991D78248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21F5936E-E3A5-431F-A3E3-264794CA11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55851C2B-4FE2-49EE-9F9E-8CA384EDD42F}"/>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909C87B9-0A5B-4616-878B-8CCF5E5B79F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40C9C1A9-AEF2-44F6-A8EB-F65E6DEC773F}"/>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3" name="TextBox 42">
                <a:extLst>
                  <a:ext uri="{FF2B5EF4-FFF2-40B4-BE49-F238E27FC236}">
                    <a16:creationId xmlns:a16="http://schemas.microsoft.com/office/drawing/2014/main" id="{C7C09343-8A47-4BCA-89B6-1D5F8CED8D72}"/>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3" name="Picture 22">
              <a:extLst>
                <a:ext uri="{FF2B5EF4-FFF2-40B4-BE49-F238E27FC236}">
                  <a16:creationId xmlns:a16="http://schemas.microsoft.com/office/drawing/2014/main" id="{7456E444-515D-4EE0-8AA8-F80065FC93F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5" name="Text Placeholder 12">
            <a:extLst>
              <a:ext uri="{FF2B5EF4-FFF2-40B4-BE49-F238E27FC236}">
                <a16:creationId xmlns:a16="http://schemas.microsoft.com/office/drawing/2014/main" id="{86933C76-A4C4-46B7-B570-631C0814A67E}"/>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617043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EB5F986-C3F6-4180-AB07-EF72744E24F6}"/>
              </a:ext>
            </a:extLst>
          </p:cNvPr>
          <p:cNvGrpSpPr/>
          <p:nvPr userDrawn="1"/>
        </p:nvGrpSpPr>
        <p:grpSpPr>
          <a:xfrm>
            <a:off x="9230527" y="-4"/>
            <a:ext cx="5371397" cy="3440622"/>
            <a:chOff x="9230518" y="4790766"/>
            <a:chExt cx="5371397" cy="4587497"/>
          </a:xfrm>
        </p:grpSpPr>
        <p:grpSp>
          <p:nvGrpSpPr>
            <p:cNvPr id="65" name="Group 64">
              <a:extLst>
                <a:ext uri="{FF2B5EF4-FFF2-40B4-BE49-F238E27FC236}">
                  <a16:creationId xmlns:a16="http://schemas.microsoft.com/office/drawing/2014/main" id="{DAA1604C-AF6D-46E8-910D-685BC12C1EC9}"/>
                </a:ext>
              </a:extLst>
            </p:cNvPr>
            <p:cNvGrpSpPr/>
            <p:nvPr userDrawn="1"/>
          </p:nvGrpSpPr>
          <p:grpSpPr>
            <a:xfrm>
              <a:off x="9230518" y="4790766"/>
              <a:ext cx="3760880" cy="4587497"/>
              <a:chOff x="838198" y="1150069"/>
              <a:chExt cx="3507559" cy="4587497"/>
            </a:xfrm>
          </p:grpSpPr>
          <p:sp>
            <p:nvSpPr>
              <p:cNvPr id="67" name="Rectangle 66">
                <a:extLst>
                  <a:ext uri="{FF2B5EF4-FFF2-40B4-BE49-F238E27FC236}">
                    <a16:creationId xmlns:a16="http://schemas.microsoft.com/office/drawing/2014/main" id="{9063B945-81D8-4B2C-99F5-9937F0AE079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8" name="TextBox 67">
                <a:extLst>
                  <a:ext uri="{FF2B5EF4-FFF2-40B4-BE49-F238E27FC236}">
                    <a16:creationId xmlns:a16="http://schemas.microsoft.com/office/drawing/2014/main" id="{B7BF4FD5-9635-4868-BF7E-4DBDF441368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9" name="Rectangle 68">
                <a:extLst>
                  <a:ext uri="{FF2B5EF4-FFF2-40B4-BE49-F238E27FC236}">
                    <a16:creationId xmlns:a16="http://schemas.microsoft.com/office/drawing/2014/main" id="{0FF29677-B176-4B26-8BCF-6F0AE14F183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0" name="TextBox 69">
                <a:extLst>
                  <a:ext uri="{FF2B5EF4-FFF2-40B4-BE49-F238E27FC236}">
                    <a16:creationId xmlns:a16="http://schemas.microsoft.com/office/drawing/2014/main" id="{E5284B5C-2142-4BE7-B0B9-CE34CF85E48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A9908D70-F518-4FDB-8F0F-362FC3BDCD4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560F8749-2B2D-46DD-AB21-D6152D5BA44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3" name="TextBox 72">
                <a:extLst>
                  <a:ext uri="{FF2B5EF4-FFF2-40B4-BE49-F238E27FC236}">
                    <a16:creationId xmlns:a16="http://schemas.microsoft.com/office/drawing/2014/main" id="{18C7B17E-91F7-4F68-BC0F-09EECCC078DD}"/>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4" name="TextBox 73">
                <a:extLst>
                  <a:ext uri="{FF2B5EF4-FFF2-40B4-BE49-F238E27FC236}">
                    <a16:creationId xmlns:a16="http://schemas.microsoft.com/office/drawing/2014/main" id="{02E372F6-AFE9-45BA-BC63-486BA8A6A1DD}"/>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6" name="Picture 65">
              <a:extLst>
                <a:ext uri="{FF2B5EF4-FFF2-40B4-BE49-F238E27FC236}">
                  <a16:creationId xmlns:a16="http://schemas.microsoft.com/office/drawing/2014/main" id="{ACBCD12F-C813-445B-9F54-C938E8A64C4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 name="Footer Placeholder 3">
            <a:extLst>
              <a:ext uri="{FF2B5EF4-FFF2-40B4-BE49-F238E27FC236}">
                <a16:creationId xmlns:a16="http://schemas.microsoft.com/office/drawing/2014/main" id="{0BECD2BA-BAEC-4DBF-8974-ED549B33E325}"/>
              </a:ext>
            </a:extLst>
          </p:cNvPr>
          <p:cNvSpPr>
            <a:spLocks noGrp="1"/>
          </p:cNvSpPr>
          <p:nvPr>
            <p:ph type="ftr" sz="quarter" idx="11"/>
          </p:nvPr>
        </p:nvSpPr>
        <p:spPr/>
        <p:txBody>
          <a:bodyPr/>
          <a:lstStyle/>
          <a:p>
            <a:endParaRPr lang="en-GB" dirty="0">
              <a:solidFill>
                <a:srgbClr val="D24508"/>
              </a:solidFill>
            </a:endParaRPr>
          </a:p>
        </p:txBody>
      </p:sp>
      <p:sp>
        <p:nvSpPr>
          <p:cNvPr id="7" name="Picture Placeholder 6">
            <a:extLst>
              <a:ext uri="{FF2B5EF4-FFF2-40B4-BE49-F238E27FC236}">
                <a16:creationId xmlns:a16="http://schemas.microsoft.com/office/drawing/2014/main" id="{DCE97735-29ED-4053-8E0B-57AFD0FE3FE7}"/>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9" name="Text Placeholder 36">
            <a:extLst>
              <a:ext uri="{FF2B5EF4-FFF2-40B4-BE49-F238E27FC236}">
                <a16:creationId xmlns:a16="http://schemas.microsoft.com/office/drawing/2014/main" id="{A0C59D5E-21D9-462F-98E3-B5CA579366E9}"/>
              </a:ext>
            </a:extLst>
          </p:cNvPr>
          <p:cNvSpPr>
            <a:spLocks noGrp="1"/>
          </p:cNvSpPr>
          <p:nvPr>
            <p:ph type="body" sz="quarter" idx="27" hasCustomPrompt="1"/>
          </p:nvPr>
        </p:nvSpPr>
        <p:spPr>
          <a:xfrm>
            <a:off x="260350" y="753073"/>
            <a:ext cx="7054850"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1" name="Text Placeholder 36">
            <a:extLst>
              <a:ext uri="{FF2B5EF4-FFF2-40B4-BE49-F238E27FC236}">
                <a16:creationId xmlns:a16="http://schemas.microsoft.com/office/drawing/2014/main" id="{851D5EFF-E5B2-4C91-9744-77712762E9DF}"/>
              </a:ext>
            </a:extLst>
          </p:cNvPr>
          <p:cNvSpPr>
            <a:spLocks noGrp="1"/>
          </p:cNvSpPr>
          <p:nvPr>
            <p:ph type="body" sz="quarter" idx="30" hasCustomPrompt="1"/>
          </p:nvPr>
        </p:nvSpPr>
        <p:spPr>
          <a:xfrm>
            <a:off x="260350" y="3859851"/>
            <a:ext cx="4743450" cy="740490"/>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Title 11">
            <a:extLst>
              <a:ext uri="{FF2B5EF4-FFF2-40B4-BE49-F238E27FC236}">
                <a16:creationId xmlns:a16="http://schemas.microsoft.com/office/drawing/2014/main" id="{12B6BDEA-CD2F-4C5E-8899-4AA5AAFB6D33}"/>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8" name="Text Placeholder 37">
            <a:extLst>
              <a:ext uri="{FF2B5EF4-FFF2-40B4-BE49-F238E27FC236}">
                <a16:creationId xmlns:a16="http://schemas.microsoft.com/office/drawing/2014/main" id="{7855FD10-0653-4423-93D7-1E0C0D60A487}"/>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2" name="Text Placeholder 7">
            <a:extLst>
              <a:ext uri="{FF2B5EF4-FFF2-40B4-BE49-F238E27FC236}">
                <a16:creationId xmlns:a16="http://schemas.microsoft.com/office/drawing/2014/main" id="{44E121A8-06D0-4860-9519-E1637D5E7342}"/>
              </a:ext>
            </a:extLst>
          </p:cNvPr>
          <p:cNvSpPr>
            <a:spLocks noGrp="1"/>
          </p:cNvSpPr>
          <p:nvPr>
            <p:ph type="body" sz="quarter" idx="39" hasCustomPrompt="1"/>
          </p:nvPr>
        </p:nvSpPr>
        <p:spPr>
          <a:xfrm>
            <a:off x="260350" y="1547816"/>
            <a:ext cx="5451602"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Text Placeholder 12">
            <a:extLst>
              <a:ext uri="{FF2B5EF4-FFF2-40B4-BE49-F238E27FC236}">
                <a16:creationId xmlns:a16="http://schemas.microsoft.com/office/drawing/2014/main" id="{1C3D4CD6-F877-4544-B2C5-2A9E723581E9}"/>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816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 Subtitle &amp;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4" name="Text Placeholder 36">
            <a:extLst>
              <a:ext uri="{FF2B5EF4-FFF2-40B4-BE49-F238E27FC236}">
                <a16:creationId xmlns:a16="http://schemas.microsoft.com/office/drawing/2014/main" id="{56C5BC9F-D051-4A84-BE65-A38AD8344796}"/>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8" name="Title 17">
            <a:extLst>
              <a:ext uri="{FF2B5EF4-FFF2-40B4-BE49-F238E27FC236}">
                <a16:creationId xmlns:a16="http://schemas.microsoft.com/office/drawing/2014/main" id="{DDB8537B-E5F5-411A-AD0F-E2990731B861}"/>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0" name="Text Placeholder 39">
            <a:extLst>
              <a:ext uri="{FF2B5EF4-FFF2-40B4-BE49-F238E27FC236}">
                <a16:creationId xmlns:a16="http://schemas.microsoft.com/office/drawing/2014/main" id="{8284B29D-4800-43C0-A722-82D1F72B9E64}"/>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2" name="Group 21">
            <a:extLst>
              <a:ext uri="{FF2B5EF4-FFF2-40B4-BE49-F238E27FC236}">
                <a16:creationId xmlns:a16="http://schemas.microsoft.com/office/drawing/2014/main" id="{9826964E-1675-4369-969F-AF756F1D1883}"/>
              </a:ext>
            </a:extLst>
          </p:cNvPr>
          <p:cNvGrpSpPr/>
          <p:nvPr userDrawn="1"/>
        </p:nvGrpSpPr>
        <p:grpSpPr>
          <a:xfrm>
            <a:off x="9230527" y="-4"/>
            <a:ext cx="5371397" cy="3440622"/>
            <a:chOff x="9230518" y="4790766"/>
            <a:chExt cx="5371397" cy="4587497"/>
          </a:xfrm>
        </p:grpSpPr>
        <p:grpSp>
          <p:nvGrpSpPr>
            <p:cNvPr id="23" name="Group 22">
              <a:extLst>
                <a:ext uri="{FF2B5EF4-FFF2-40B4-BE49-F238E27FC236}">
                  <a16:creationId xmlns:a16="http://schemas.microsoft.com/office/drawing/2014/main" id="{13EE5ED0-C4A7-46FC-A3E0-C8493B687AFF}"/>
                </a:ext>
              </a:extLst>
            </p:cNvPr>
            <p:cNvGrpSpPr/>
            <p:nvPr userDrawn="1"/>
          </p:nvGrpSpPr>
          <p:grpSpPr>
            <a:xfrm>
              <a:off x="9230518" y="4790766"/>
              <a:ext cx="3760880" cy="4587497"/>
              <a:chOff x="838198" y="1150069"/>
              <a:chExt cx="3507559" cy="4587497"/>
            </a:xfrm>
          </p:grpSpPr>
          <p:sp>
            <p:nvSpPr>
              <p:cNvPr id="25" name="Rectangle 24">
                <a:extLst>
                  <a:ext uri="{FF2B5EF4-FFF2-40B4-BE49-F238E27FC236}">
                    <a16:creationId xmlns:a16="http://schemas.microsoft.com/office/drawing/2014/main" id="{9B3698E3-8624-4F47-AA93-9B279C1DC1B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6" name="TextBox 25">
                <a:extLst>
                  <a:ext uri="{FF2B5EF4-FFF2-40B4-BE49-F238E27FC236}">
                    <a16:creationId xmlns:a16="http://schemas.microsoft.com/office/drawing/2014/main" id="{96D729B4-4E47-408C-BED2-8F0FCC566D1A}"/>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7" name="Rectangle 26">
                <a:extLst>
                  <a:ext uri="{FF2B5EF4-FFF2-40B4-BE49-F238E27FC236}">
                    <a16:creationId xmlns:a16="http://schemas.microsoft.com/office/drawing/2014/main" id="{AC917F78-1220-43B2-B8BB-31B91814CE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8" name="TextBox 27">
                <a:extLst>
                  <a:ext uri="{FF2B5EF4-FFF2-40B4-BE49-F238E27FC236}">
                    <a16:creationId xmlns:a16="http://schemas.microsoft.com/office/drawing/2014/main" id="{24043578-37E0-4C86-BB71-449761A87046}"/>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F9B70F70-5DD4-4E02-8D5F-BCA6811CC204}"/>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7B57A4C7-77F5-4104-A4F4-6FD1DB2A4C0B}"/>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3" name="TextBox 42">
                <a:extLst>
                  <a:ext uri="{FF2B5EF4-FFF2-40B4-BE49-F238E27FC236}">
                    <a16:creationId xmlns:a16="http://schemas.microsoft.com/office/drawing/2014/main" id="{968E3E37-9F5F-4BCC-BC0B-3A7F4B08A874}"/>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4" name="TextBox 43">
                <a:extLst>
                  <a:ext uri="{FF2B5EF4-FFF2-40B4-BE49-F238E27FC236}">
                    <a16:creationId xmlns:a16="http://schemas.microsoft.com/office/drawing/2014/main" id="{545138BD-4E87-43A8-932D-0B2307F7B12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4" name="Picture 23">
              <a:extLst>
                <a:ext uri="{FF2B5EF4-FFF2-40B4-BE49-F238E27FC236}">
                  <a16:creationId xmlns:a16="http://schemas.microsoft.com/office/drawing/2014/main" id="{006CDA4E-C8AB-4BBB-9372-54DCCC83A116}"/>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7" name="Text Placeholder 12">
            <a:extLst>
              <a:ext uri="{FF2B5EF4-FFF2-40B4-BE49-F238E27FC236}">
                <a16:creationId xmlns:a16="http://schemas.microsoft.com/office/drawing/2014/main" id="{71871C89-BA9E-4DE0-94D9-5A8A1393AD90}"/>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4192749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Points w/ Image">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5B8F08F-1E63-4A1F-8847-4505F9EF92CF}"/>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EA54D426-EE2E-4986-A4E7-77B687BDF17C}"/>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7" name="Text Placeholder 36">
            <a:extLst>
              <a:ext uri="{FF2B5EF4-FFF2-40B4-BE49-F238E27FC236}">
                <a16:creationId xmlns:a16="http://schemas.microsoft.com/office/drawing/2014/main" id="{13493163-3580-4867-9588-D3CEAA644AB9}"/>
              </a:ext>
            </a:extLst>
          </p:cNvPr>
          <p:cNvSpPr>
            <a:spLocks noGrp="1"/>
          </p:cNvSpPr>
          <p:nvPr>
            <p:ph type="body" sz="quarter" idx="27" hasCustomPrompt="1"/>
          </p:nvPr>
        </p:nvSpPr>
        <p:spPr>
          <a:xfrm>
            <a:off x="260350" y="3208141"/>
            <a:ext cx="5162550" cy="1458278"/>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3" name="Picture Placeholder 22">
            <a:extLst>
              <a:ext uri="{FF2B5EF4-FFF2-40B4-BE49-F238E27FC236}">
                <a16:creationId xmlns:a16="http://schemas.microsoft.com/office/drawing/2014/main" id="{DFDF63A8-5A79-423B-A1B3-C016EDBBA7F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54D0AE66-5E84-451E-AFDF-BFEAA055547E}"/>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8" name="Text Placeholder 47">
            <a:extLst>
              <a:ext uri="{FF2B5EF4-FFF2-40B4-BE49-F238E27FC236}">
                <a16:creationId xmlns:a16="http://schemas.microsoft.com/office/drawing/2014/main" id="{B43FE626-5BC9-4A1D-8FD1-79C4FE9EF1CF}"/>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62" name="Text Placeholder 7">
            <a:extLst>
              <a:ext uri="{FF2B5EF4-FFF2-40B4-BE49-F238E27FC236}">
                <a16:creationId xmlns:a16="http://schemas.microsoft.com/office/drawing/2014/main" id="{F0140772-1174-4AF7-B987-22C0D3AC0DFA}"/>
              </a:ext>
            </a:extLst>
          </p:cNvPr>
          <p:cNvSpPr>
            <a:spLocks noGrp="1"/>
          </p:cNvSpPr>
          <p:nvPr>
            <p:ph type="body" sz="quarter" idx="39" hasCustomPrompt="1"/>
          </p:nvPr>
        </p:nvSpPr>
        <p:spPr>
          <a:xfrm>
            <a:off x="260350" y="1547812"/>
            <a:ext cx="5162550" cy="1458278"/>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3" name="Group 62">
            <a:extLst>
              <a:ext uri="{FF2B5EF4-FFF2-40B4-BE49-F238E27FC236}">
                <a16:creationId xmlns:a16="http://schemas.microsoft.com/office/drawing/2014/main" id="{1B344CCE-AC22-4FD3-97BE-1CEF57426256}"/>
              </a:ext>
            </a:extLst>
          </p:cNvPr>
          <p:cNvGrpSpPr/>
          <p:nvPr userDrawn="1"/>
        </p:nvGrpSpPr>
        <p:grpSpPr>
          <a:xfrm>
            <a:off x="9230527" y="-4"/>
            <a:ext cx="5371397" cy="3440622"/>
            <a:chOff x="9230518" y="4790766"/>
            <a:chExt cx="5371397" cy="4587497"/>
          </a:xfrm>
        </p:grpSpPr>
        <p:grpSp>
          <p:nvGrpSpPr>
            <p:cNvPr id="64" name="Group 63">
              <a:extLst>
                <a:ext uri="{FF2B5EF4-FFF2-40B4-BE49-F238E27FC236}">
                  <a16:creationId xmlns:a16="http://schemas.microsoft.com/office/drawing/2014/main" id="{94205CB2-2332-47E0-B49D-56FC55B8D830}"/>
                </a:ext>
              </a:extLst>
            </p:cNvPr>
            <p:cNvGrpSpPr/>
            <p:nvPr userDrawn="1"/>
          </p:nvGrpSpPr>
          <p:grpSpPr>
            <a:xfrm>
              <a:off x="9230518" y="4790766"/>
              <a:ext cx="3760880" cy="4587497"/>
              <a:chOff x="838198" y="1150069"/>
              <a:chExt cx="3507559" cy="4587497"/>
            </a:xfrm>
          </p:grpSpPr>
          <p:sp>
            <p:nvSpPr>
              <p:cNvPr id="66" name="Rectangle 65">
                <a:extLst>
                  <a:ext uri="{FF2B5EF4-FFF2-40B4-BE49-F238E27FC236}">
                    <a16:creationId xmlns:a16="http://schemas.microsoft.com/office/drawing/2014/main" id="{611AA6FB-9EFC-492C-AC6C-CC21AA25434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7" name="TextBox 66">
                <a:extLst>
                  <a:ext uri="{FF2B5EF4-FFF2-40B4-BE49-F238E27FC236}">
                    <a16:creationId xmlns:a16="http://schemas.microsoft.com/office/drawing/2014/main" id="{4333E7A5-6C9B-4F34-83B3-9A01DE5AEEAC}"/>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8" name="Rectangle 67">
                <a:extLst>
                  <a:ext uri="{FF2B5EF4-FFF2-40B4-BE49-F238E27FC236}">
                    <a16:creationId xmlns:a16="http://schemas.microsoft.com/office/drawing/2014/main" id="{01FCE68A-0B12-44B2-80E4-7A22EA4054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9" name="TextBox 68">
                <a:extLst>
                  <a:ext uri="{FF2B5EF4-FFF2-40B4-BE49-F238E27FC236}">
                    <a16:creationId xmlns:a16="http://schemas.microsoft.com/office/drawing/2014/main" id="{72DD66E8-3E55-4B75-9674-7B7FBEEC047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A51FF9D6-C04C-4591-8496-C12D10E003FC}"/>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62426FB7-1236-49A2-A58E-14E7EB341CA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2" name="TextBox 71">
                <a:extLst>
                  <a:ext uri="{FF2B5EF4-FFF2-40B4-BE49-F238E27FC236}">
                    <a16:creationId xmlns:a16="http://schemas.microsoft.com/office/drawing/2014/main" id="{EF2D39D3-BC26-4E88-A88D-7E5DBE2F4A8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3" name="TextBox 72">
                <a:extLst>
                  <a:ext uri="{FF2B5EF4-FFF2-40B4-BE49-F238E27FC236}">
                    <a16:creationId xmlns:a16="http://schemas.microsoft.com/office/drawing/2014/main" id="{D8E81F8C-1130-405B-8F3D-FE53F97738A6}"/>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5" name="Picture 64">
              <a:extLst>
                <a:ext uri="{FF2B5EF4-FFF2-40B4-BE49-F238E27FC236}">
                  <a16:creationId xmlns:a16="http://schemas.microsoft.com/office/drawing/2014/main" id="{B8E371AB-2A46-47D7-ABD6-3C135A875FA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7" name="Picture 86">
            <a:extLst>
              <a:ext uri="{FF2B5EF4-FFF2-40B4-BE49-F238E27FC236}">
                <a16:creationId xmlns:a16="http://schemas.microsoft.com/office/drawing/2014/main" id="{06AC6AAE-DC1E-47D5-A385-4867CD97BDF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7" name="Group 36">
            <a:extLst>
              <a:ext uri="{FF2B5EF4-FFF2-40B4-BE49-F238E27FC236}">
                <a16:creationId xmlns:a16="http://schemas.microsoft.com/office/drawing/2014/main" id="{72873EA4-CFC7-415A-A385-B1D1050893BF}"/>
              </a:ext>
            </a:extLst>
          </p:cNvPr>
          <p:cNvGrpSpPr/>
          <p:nvPr userDrawn="1"/>
        </p:nvGrpSpPr>
        <p:grpSpPr>
          <a:xfrm>
            <a:off x="-3832860" y="2"/>
            <a:ext cx="3760880" cy="3818751"/>
            <a:chOff x="-3832860" y="0"/>
            <a:chExt cx="3760880" cy="5091665"/>
          </a:xfrm>
        </p:grpSpPr>
        <p:sp>
          <p:nvSpPr>
            <p:cNvPr id="38" name="Rectangle 37">
              <a:extLst>
                <a:ext uri="{FF2B5EF4-FFF2-40B4-BE49-F238E27FC236}">
                  <a16:creationId xmlns:a16="http://schemas.microsoft.com/office/drawing/2014/main" id="{A688002D-ED59-4F68-AE90-9B8CEACAF88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TextBox 38">
              <a:extLst>
                <a:ext uri="{FF2B5EF4-FFF2-40B4-BE49-F238E27FC236}">
                  <a16:creationId xmlns:a16="http://schemas.microsoft.com/office/drawing/2014/main" id="{6560FE8B-B34A-48DE-999D-DB429C67B58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0" name="Rectangle 39">
              <a:extLst>
                <a:ext uri="{FF2B5EF4-FFF2-40B4-BE49-F238E27FC236}">
                  <a16:creationId xmlns:a16="http://schemas.microsoft.com/office/drawing/2014/main" id="{66385ECF-68DE-435E-ADFF-2D0DBF82812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1" name="TextBox 40">
              <a:extLst>
                <a:ext uri="{FF2B5EF4-FFF2-40B4-BE49-F238E27FC236}">
                  <a16:creationId xmlns:a16="http://schemas.microsoft.com/office/drawing/2014/main" id="{736BB609-ED8F-41D9-BC77-4D2EFB7D0287}"/>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2" name="TextBox 41">
              <a:extLst>
                <a:ext uri="{FF2B5EF4-FFF2-40B4-BE49-F238E27FC236}">
                  <a16:creationId xmlns:a16="http://schemas.microsoft.com/office/drawing/2014/main" id="{44BCC6B9-DA2B-4BF0-8058-656A117E1D9A}"/>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C7A2A9AA-29C9-4972-BA1C-0B38EBEFE66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93E24A9D-6DCB-42B1-84F0-6A7527876310}"/>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BBE126B9-B33E-4F36-AF06-2154DD376D63}"/>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5EF74FCC-4DE1-4583-AEB9-D0FABE875441}"/>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F49E09E8-5E5E-40EB-A1A1-2473FD3C8F0C}"/>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49" name="Rectangle 48">
              <a:extLst>
                <a:ext uri="{FF2B5EF4-FFF2-40B4-BE49-F238E27FC236}">
                  <a16:creationId xmlns:a16="http://schemas.microsoft.com/office/drawing/2014/main" id="{54CC859A-C82F-4762-8714-CE84CE09BA2B}"/>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13940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 Points w/ Image ">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19E29A50-4350-4342-978A-126467D6BA70}"/>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21420631-2798-40AE-9483-82C54DBDE5D4}"/>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8" name="Text Placeholder 36">
            <a:extLst>
              <a:ext uri="{FF2B5EF4-FFF2-40B4-BE49-F238E27FC236}">
                <a16:creationId xmlns:a16="http://schemas.microsoft.com/office/drawing/2014/main" id="{937A3014-0A24-46FE-92CE-509D32C31FEC}"/>
              </a:ext>
            </a:extLst>
          </p:cNvPr>
          <p:cNvSpPr>
            <a:spLocks noGrp="1"/>
          </p:cNvSpPr>
          <p:nvPr>
            <p:ph type="body" sz="quarter" idx="27" hasCustomPrompt="1"/>
          </p:nvPr>
        </p:nvSpPr>
        <p:spPr>
          <a:xfrm>
            <a:off x="260352" y="1521364"/>
            <a:ext cx="5244097" cy="514604"/>
          </a:xfrm>
        </p:spPr>
        <p:txBody>
          <a:bodyPr/>
          <a:lstStyle>
            <a:lvl1pPr>
              <a:defRPr sz="20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8">
            <a:extLst>
              <a:ext uri="{FF2B5EF4-FFF2-40B4-BE49-F238E27FC236}">
                <a16:creationId xmlns:a16="http://schemas.microsoft.com/office/drawing/2014/main" id="{92864AE0-D1CB-44B7-B97B-8A9F73792574}"/>
              </a:ext>
            </a:extLst>
          </p:cNvPr>
          <p:cNvSpPr>
            <a:spLocks noGrp="1"/>
          </p:cNvSpPr>
          <p:nvPr>
            <p:ph type="body" sz="quarter" idx="21" hasCustomPrompt="1"/>
          </p:nvPr>
        </p:nvSpPr>
        <p:spPr>
          <a:xfrm>
            <a:off x="649922"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639CEDF4-6631-4A29-AF74-EA33CCDF18F3}"/>
              </a:ext>
            </a:extLst>
          </p:cNvPr>
          <p:cNvSpPr>
            <a:spLocks noGrp="1"/>
          </p:cNvSpPr>
          <p:nvPr>
            <p:ph type="body" sz="quarter" idx="22" hasCustomPrompt="1"/>
          </p:nvPr>
        </p:nvSpPr>
        <p:spPr>
          <a:xfrm>
            <a:off x="368935"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9AEA8F92-6D80-4E22-89EC-DD89503133A4}"/>
              </a:ext>
            </a:extLst>
          </p:cNvPr>
          <p:cNvSpPr>
            <a:spLocks noGrp="1"/>
          </p:cNvSpPr>
          <p:nvPr>
            <p:ph type="body" sz="quarter" idx="30" hasCustomPrompt="1"/>
          </p:nvPr>
        </p:nvSpPr>
        <p:spPr>
          <a:xfrm>
            <a:off x="930909"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7" name="Picture Placeholder 16">
            <a:extLst>
              <a:ext uri="{FF2B5EF4-FFF2-40B4-BE49-F238E27FC236}">
                <a16:creationId xmlns:a16="http://schemas.microsoft.com/office/drawing/2014/main" id="{D4AC2D94-A8E6-46AD-92B9-C4796DFB42FF}"/>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3E93AA9A-8973-4790-B39B-E5F6045B0FBA}"/>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2" name="Text Placeholder 41">
            <a:extLst>
              <a:ext uri="{FF2B5EF4-FFF2-40B4-BE49-F238E27FC236}">
                <a16:creationId xmlns:a16="http://schemas.microsoft.com/office/drawing/2014/main" id="{6FCD2D5D-105E-4EA8-B114-965925D1A8E8}"/>
              </a:ext>
            </a:extLst>
          </p:cNvPr>
          <p:cNvSpPr>
            <a:spLocks noGrp="1"/>
          </p:cNvSpPr>
          <p:nvPr>
            <p:ph type="body" sz="quarter" idx="32"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6" name="Text Placeholder 7">
            <a:extLst>
              <a:ext uri="{FF2B5EF4-FFF2-40B4-BE49-F238E27FC236}">
                <a16:creationId xmlns:a16="http://schemas.microsoft.com/office/drawing/2014/main" id="{08F4EEE1-59D3-41D6-A292-30D6EE5CD2D9}"/>
              </a:ext>
            </a:extLst>
          </p:cNvPr>
          <p:cNvSpPr>
            <a:spLocks noGrp="1"/>
          </p:cNvSpPr>
          <p:nvPr>
            <p:ph type="body" sz="quarter" idx="39" hasCustomPrompt="1"/>
          </p:nvPr>
        </p:nvSpPr>
        <p:spPr>
          <a:xfrm>
            <a:off x="260350" y="2103096"/>
            <a:ext cx="5236370" cy="1869305"/>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9" name="Group 68">
            <a:extLst>
              <a:ext uri="{FF2B5EF4-FFF2-40B4-BE49-F238E27FC236}">
                <a16:creationId xmlns:a16="http://schemas.microsoft.com/office/drawing/2014/main" id="{817CED8E-6974-445D-823F-15B59F6B6B59}"/>
              </a:ext>
            </a:extLst>
          </p:cNvPr>
          <p:cNvGrpSpPr/>
          <p:nvPr userDrawn="1"/>
        </p:nvGrpSpPr>
        <p:grpSpPr>
          <a:xfrm>
            <a:off x="9230527" y="-4"/>
            <a:ext cx="5371397" cy="3440622"/>
            <a:chOff x="9230518" y="4790766"/>
            <a:chExt cx="5371397" cy="4587497"/>
          </a:xfrm>
        </p:grpSpPr>
        <p:grpSp>
          <p:nvGrpSpPr>
            <p:cNvPr id="70" name="Group 69">
              <a:extLst>
                <a:ext uri="{FF2B5EF4-FFF2-40B4-BE49-F238E27FC236}">
                  <a16:creationId xmlns:a16="http://schemas.microsoft.com/office/drawing/2014/main" id="{632F32DB-E24E-4B65-929D-5F16FC7C83EB}"/>
                </a:ext>
              </a:extLst>
            </p:cNvPr>
            <p:cNvGrpSpPr/>
            <p:nvPr userDrawn="1"/>
          </p:nvGrpSpPr>
          <p:grpSpPr>
            <a:xfrm>
              <a:off x="9230518" y="4790766"/>
              <a:ext cx="3760880" cy="4587497"/>
              <a:chOff x="838198" y="1150069"/>
              <a:chExt cx="3507559" cy="4587497"/>
            </a:xfrm>
          </p:grpSpPr>
          <p:sp>
            <p:nvSpPr>
              <p:cNvPr id="72" name="Rectangle 71">
                <a:extLst>
                  <a:ext uri="{FF2B5EF4-FFF2-40B4-BE49-F238E27FC236}">
                    <a16:creationId xmlns:a16="http://schemas.microsoft.com/office/drawing/2014/main" id="{FCABF6DC-FD40-407D-9A33-07B0E0E5A04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3" name="TextBox 72">
                <a:extLst>
                  <a:ext uri="{FF2B5EF4-FFF2-40B4-BE49-F238E27FC236}">
                    <a16:creationId xmlns:a16="http://schemas.microsoft.com/office/drawing/2014/main" id="{7EDC2C48-72F1-4154-8F15-4358AB3B5047}"/>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74" name="Rectangle 73">
                <a:extLst>
                  <a:ext uri="{FF2B5EF4-FFF2-40B4-BE49-F238E27FC236}">
                    <a16:creationId xmlns:a16="http://schemas.microsoft.com/office/drawing/2014/main" id="{78EF0A31-A354-44B2-8362-CC64A83A305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5" name="TextBox 74">
                <a:extLst>
                  <a:ext uri="{FF2B5EF4-FFF2-40B4-BE49-F238E27FC236}">
                    <a16:creationId xmlns:a16="http://schemas.microsoft.com/office/drawing/2014/main" id="{401F2DAE-E07D-4D6C-9AB0-42B2690AC66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6" name="TextBox 75">
                <a:extLst>
                  <a:ext uri="{FF2B5EF4-FFF2-40B4-BE49-F238E27FC236}">
                    <a16:creationId xmlns:a16="http://schemas.microsoft.com/office/drawing/2014/main" id="{A2AF2CDB-3171-46BA-BCDA-4CB9F73B373A}"/>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7" name="TextBox 76">
                <a:extLst>
                  <a:ext uri="{FF2B5EF4-FFF2-40B4-BE49-F238E27FC236}">
                    <a16:creationId xmlns:a16="http://schemas.microsoft.com/office/drawing/2014/main" id="{25B5EB11-8877-423D-B2D4-334E340C05E7}"/>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8" name="TextBox 77">
                <a:extLst>
                  <a:ext uri="{FF2B5EF4-FFF2-40B4-BE49-F238E27FC236}">
                    <a16:creationId xmlns:a16="http://schemas.microsoft.com/office/drawing/2014/main" id="{D6AE0A90-E81D-40F7-8081-756D9547D3E0}"/>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9" name="TextBox 78">
                <a:extLst>
                  <a:ext uri="{FF2B5EF4-FFF2-40B4-BE49-F238E27FC236}">
                    <a16:creationId xmlns:a16="http://schemas.microsoft.com/office/drawing/2014/main" id="{3820E4AF-7CA8-4198-A20D-A99D3CBA44D8}"/>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71" name="Picture 70">
              <a:extLst>
                <a:ext uri="{FF2B5EF4-FFF2-40B4-BE49-F238E27FC236}">
                  <a16:creationId xmlns:a16="http://schemas.microsoft.com/office/drawing/2014/main" id="{428DB40A-6950-41F5-8E51-BDD69EF5752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93" name="Picture 92">
            <a:extLst>
              <a:ext uri="{FF2B5EF4-FFF2-40B4-BE49-F238E27FC236}">
                <a16:creationId xmlns:a16="http://schemas.microsoft.com/office/drawing/2014/main" id="{655293FB-9454-4030-BCB1-80A86D17192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6" name="Group 35">
            <a:extLst>
              <a:ext uri="{FF2B5EF4-FFF2-40B4-BE49-F238E27FC236}">
                <a16:creationId xmlns:a16="http://schemas.microsoft.com/office/drawing/2014/main" id="{B8907634-FF4B-4318-8162-62A6429FD0F8}"/>
              </a:ext>
            </a:extLst>
          </p:cNvPr>
          <p:cNvGrpSpPr/>
          <p:nvPr userDrawn="1"/>
        </p:nvGrpSpPr>
        <p:grpSpPr>
          <a:xfrm>
            <a:off x="-3832860" y="2"/>
            <a:ext cx="3760880" cy="3818751"/>
            <a:chOff x="-3832860" y="0"/>
            <a:chExt cx="3760880" cy="5091665"/>
          </a:xfrm>
        </p:grpSpPr>
        <p:sp>
          <p:nvSpPr>
            <p:cNvPr id="37" name="Rectangle 36">
              <a:extLst>
                <a:ext uri="{FF2B5EF4-FFF2-40B4-BE49-F238E27FC236}">
                  <a16:creationId xmlns:a16="http://schemas.microsoft.com/office/drawing/2014/main" id="{87A35AA2-05AC-4100-8285-9394A2313FB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TextBox 37">
              <a:extLst>
                <a:ext uri="{FF2B5EF4-FFF2-40B4-BE49-F238E27FC236}">
                  <a16:creationId xmlns:a16="http://schemas.microsoft.com/office/drawing/2014/main" id="{BAA4936F-7B39-4EED-A337-96C81F94CDB9}"/>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39" name="Rectangle 38">
              <a:extLst>
                <a:ext uri="{FF2B5EF4-FFF2-40B4-BE49-F238E27FC236}">
                  <a16:creationId xmlns:a16="http://schemas.microsoft.com/office/drawing/2014/main" id="{B0A2D785-FE00-4E19-B7AC-3A1D3DFDB45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0" name="TextBox 39">
              <a:extLst>
                <a:ext uri="{FF2B5EF4-FFF2-40B4-BE49-F238E27FC236}">
                  <a16:creationId xmlns:a16="http://schemas.microsoft.com/office/drawing/2014/main" id="{75540D71-AB2D-4619-ACF7-3C839392E749}"/>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1" name="TextBox 40">
              <a:extLst>
                <a:ext uri="{FF2B5EF4-FFF2-40B4-BE49-F238E27FC236}">
                  <a16:creationId xmlns:a16="http://schemas.microsoft.com/office/drawing/2014/main" id="{2D7F1912-A891-45CA-B62B-75D65490775E}"/>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3" name="TextBox 42">
              <a:extLst>
                <a:ext uri="{FF2B5EF4-FFF2-40B4-BE49-F238E27FC236}">
                  <a16:creationId xmlns:a16="http://schemas.microsoft.com/office/drawing/2014/main" id="{AAC67BED-18AB-46B1-83AD-F6EE09671C22}"/>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43758054-62FC-410A-B7F3-04DC6BEBEC9D}"/>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5" name="TextBox 44">
              <a:extLst>
                <a:ext uri="{FF2B5EF4-FFF2-40B4-BE49-F238E27FC236}">
                  <a16:creationId xmlns:a16="http://schemas.microsoft.com/office/drawing/2014/main" id="{E46DF366-0D9C-484E-9BDD-9101B9B4A02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F286C34E-7FD6-4A95-94EB-955E9B1AE3F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47" name="Rectangle 46">
              <a:extLst>
                <a:ext uri="{FF2B5EF4-FFF2-40B4-BE49-F238E27FC236}">
                  <a16:creationId xmlns:a16="http://schemas.microsoft.com/office/drawing/2014/main" id="{B2D983C9-66DF-49B9-B0BD-B313E939694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48" name="Rectangle 47">
              <a:extLst>
                <a:ext uri="{FF2B5EF4-FFF2-40B4-BE49-F238E27FC236}">
                  <a16:creationId xmlns:a16="http://schemas.microsoft.com/office/drawing/2014/main" id="{362143FE-4413-4CA5-9DEF-4B9D2DB8DEF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3976160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accent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A7B76B-C11C-4702-ABEE-0EBB88A48DB4}"/>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E5033E1D-F0B7-4329-9399-9DA4717B3E5E}"/>
              </a:ext>
            </a:extLst>
          </p:cNvPr>
          <p:cNvSpPr>
            <a:spLocks noGrp="1"/>
          </p:cNvSpPr>
          <p:nvPr>
            <p:ph type="title" hasCustomPrompt="1"/>
          </p:nvPr>
        </p:nvSpPr>
        <p:spPr>
          <a:xfrm>
            <a:off x="260350" y="205984"/>
            <a:ext cx="5162985" cy="384571"/>
          </a:xfrm>
        </p:spPr>
        <p:txBody>
          <a:bodyPr/>
          <a:lstStyle>
            <a:lvl1pPr>
              <a:defRPr/>
            </a:lvl1pPr>
          </a:lstStyle>
          <a:p>
            <a:r>
              <a:rPr lang="en-US" dirty="0"/>
              <a:t>Enter title here </a:t>
            </a:r>
            <a:endParaRPr lang="en-GB" dirty="0"/>
          </a:p>
        </p:txBody>
      </p:sp>
      <p:sp>
        <p:nvSpPr>
          <p:cNvPr id="8" name="Text Placeholder 7">
            <a:extLst>
              <a:ext uri="{FF2B5EF4-FFF2-40B4-BE49-F238E27FC236}">
                <a16:creationId xmlns:a16="http://schemas.microsoft.com/office/drawing/2014/main" id="{46AD3675-6159-490F-9E5C-ED1CD16D196C}"/>
              </a:ext>
            </a:extLst>
          </p:cNvPr>
          <p:cNvSpPr>
            <a:spLocks noGrp="1"/>
          </p:cNvSpPr>
          <p:nvPr>
            <p:ph type="body" sz="quarter" idx="21" hasCustomPrompt="1"/>
          </p:nvPr>
        </p:nvSpPr>
        <p:spPr>
          <a:xfrm>
            <a:off x="649922"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E5FCE7AE-958B-4F84-98AB-148462696D63}"/>
              </a:ext>
            </a:extLst>
          </p:cNvPr>
          <p:cNvSpPr>
            <a:spLocks noGrp="1"/>
          </p:cNvSpPr>
          <p:nvPr>
            <p:ph type="body" sz="quarter" idx="22" hasCustomPrompt="1"/>
          </p:nvPr>
        </p:nvSpPr>
        <p:spPr>
          <a:xfrm>
            <a:off x="368935"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3" name="Picture Placeholder 12">
            <a:extLst>
              <a:ext uri="{FF2B5EF4-FFF2-40B4-BE49-F238E27FC236}">
                <a16:creationId xmlns:a16="http://schemas.microsoft.com/office/drawing/2014/main" id="{16F3D027-6E8C-4617-8D24-9021981EBA90}"/>
              </a:ext>
            </a:extLst>
          </p:cNvPr>
          <p:cNvSpPr>
            <a:spLocks noGrp="1"/>
          </p:cNvSpPr>
          <p:nvPr>
            <p:ph type="pic" sz="quarter" idx="31" hasCustomPrompt="1"/>
          </p:nvPr>
        </p:nvSpPr>
        <p:spPr>
          <a:xfrm>
            <a:off x="361949" y="1603060"/>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5" name="Text Placeholder 14">
            <a:extLst>
              <a:ext uri="{FF2B5EF4-FFF2-40B4-BE49-F238E27FC236}">
                <a16:creationId xmlns:a16="http://schemas.microsoft.com/office/drawing/2014/main" id="{5D3D62FB-D062-4A36-97F8-CE703AA2722F}"/>
              </a:ext>
            </a:extLst>
          </p:cNvPr>
          <p:cNvSpPr>
            <a:spLocks noGrp="1"/>
          </p:cNvSpPr>
          <p:nvPr>
            <p:ph type="body" sz="quarter" idx="32" hasCustomPrompt="1"/>
          </p:nvPr>
        </p:nvSpPr>
        <p:spPr>
          <a:xfrm>
            <a:off x="1123949" y="1671523"/>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5">
            <a:extLst>
              <a:ext uri="{FF2B5EF4-FFF2-40B4-BE49-F238E27FC236}">
                <a16:creationId xmlns:a16="http://schemas.microsoft.com/office/drawing/2014/main" id="{0F524E01-EA90-4158-AE3A-DCEA789EF525}"/>
              </a:ext>
            </a:extLst>
          </p:cNvPr>
          <p:cNvSpPr>
            <a:spLocks noGrp="1"/>
          </p:cNvSpPr>
          <p:nvPr>
            <p:ph type="pic" sz="quarter" idx="33" hasCustomPrompt="1"/>
          </p:nvPr>
        </p:nvSpPr>
        <p:spPr>
          <a:xfrm>
            <a:off x="361949" y="2463253"/>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7" name="Text Placeholder 14">
            <a:extLst>
              <a:ext uri="{FF2B5EF4-FFF2-40B4-BE49-F238E27FC236}">
                <a16:creationId xmlns:a16="http://schemas.microsoft.com/office/drawing/2014/main" id="{43CE22D6-AC99-48A3-9C2D-B0B6727602D6}"/>
              </a:ext>
            </a:extLst>
          </p:cNvPr>
          <p:cNvSpPr>
            <a:spLocks noGrp="1"/>
          </p:cNvSpPr>
          <p:nvPr>
            <p:ph type="body" sz="quarter" idx="34" hasCustomPrompt="1"/>
          </p:nvPr>
        </p:nvSpPr>
        <p:spPr>
          <a:xfrm>
            <a:off x="1123949" y="2531716"/>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D348E6D6-83AE-47D9-86DC-203600CEDEC0}"/>
              </a:ext>
            </a:extLst>
          </p:cNvPr>
          <p:cNvSpPr>
            <a:spLocks noGrp="1"/>
          </p:cNvSpPr>
          <p:nvPr>
            <p:ph type="pic" sz="quarter" idx="35" hasCustomPrompt="1"/>
          </p:nvPr>
        </p:nvSpPr>
        <p:spPr>
          <a:xfrm>
            <a:off x="361949" y="3323445"/>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9" name="Text Placeholder 14">
            <a:extLst>
              <a:ext uri="{FF2B5EF4-FFF2-40B4-BE49-F238E27FC236}">
                <a16:creationId xmlns:a16="http://schemas.microsoft.com/office/drawing/2014/main" id="{D708EB64-9861-4328-8432-5C23334347DC}"/>
              </a:ext>
            </a:extLst>
          </p:cNvPr>
          <p:cNvSpPr>
            <a:spLocks noGrp="1"/>
          </p:cNvSpPr>
          <p:nvPr>
            <p:ph type="body" sz="quarter" idx="36" hasCustomPrompt="1"/>
          </p:nvPr>
        </p:nvSpPr>
        <p:spPr>
          <a:xfrm>
            <a:off x="1123949" y="3391908"/>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a:extLst>
              <a:ext uri="{FF2B5EF4-FFF2-40B4-BE49-F238E27FC236}">
                <a16:creationId xmlns:a16="http://schemas.microsoft.com/office/drawing/2014/main" id="{801A653F-D58E-4929-9F0F-E20D28773717}"/>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FA311AE-2824-46A2-ADA0-CC50EF03E8BF}"/>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47" name="Text Placeholder 46">
            <a:extLst>
              <a:ext uri="{FF2B5EF4-FFF2-40B4-BE49-F238E27FC236}">
                <a16:creationId xmlns:a16="http://schemas.microsoft.com/office/drawing/2014/main" id="{9A17711B-79F7-430D-B922-FFC9BA517DAD}"/>
              </a:ext>
            </a:extLst>
          </p:cNvPr>
          <p:cNvSpPr>
            <a:spLocks noGrp="1"/>
          </p:cNvSpPr>
          <p:nvPr>
            <p:ph type="body" sz="quarter" idx="37"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0" name="Group 59">
            <a:extLst>
              <a:ext uri="{FF2B5EF4-FFF2-40B4-BE49-F238E27FC236}">
                <a16:creationId xmlns:a16="http://schemas.microsoft.com/office/drawing/2014/main" id="{A7A1BE28-25C6-43FD-9800-0293261B416E}"/>
              </a:ext>
            </a:extLst>
          </p:cNvPr>
          <p:cNvGrpSpPr/>
          <p:nvPr userDrawn="1"/>
        </p:nvGrpSpPr>
        <p:grpSpPr>
          <a:xfrm>
            <a:off x="9230527" y="-4"/>
            <a:ext cx="5371397" cy="3440622"/>
            <a:chOff x="9230518" y="4790766"/>
            <a:chExt cx="5371397" cy="4587497"/>
          </a:xfrm>
        </p:grpSpPr>
        <p:grpSp>
          <p:nvGrpSpPr>
            <p:cNvPr id="61" name="Group 60">
              <a:extLst>
                <a:ext uri="{FF2B5EF4-FFF2-40B4-BE49-F238E27FC236}">
                  <a16:creationId xmlns:a16="http://schemas.microsoft.com/office/drawing/2014/main" id="{6F71D2A9-A4FF-4C40-AC6E-D5090E847E6F}"/>
                </a:ext>
              </a:extLst>
            </p:cNvPr>
            <p:cNvGrpSpPr/>
            <p:nvPr userDrawn="1"/>
          </p:nvGrpSpPr>
          <p:grpSpPr>
            <a:xfrm>
              <a:off x="9230518" y="4790766"/>
              <a:ext cx="3760880" cy="4587497"/>
              <a:chOff x="838198" y="1150069"/>
              <a:chExt cx="3507559" cy="4587497"/>
            </a:xfrm>
          </p:grpSpPr>
          <p:sp>
            <p:nvSpPr>
              <p:cNvPr id="63" name="Rectangle 62">
                <a:extLst>
                  <a:ext uri="{FF2B5EF4-FFF2-40B4-BE49-F238E27FC236}">
                    <a16:creationId xmlns:a16="http://schemas.microsoft.com/office/drawing/2014/main" id="{DA465B4A-11BA-41D2-996F-795AE0A8C97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4" name="TextBox 63">
                <a:extLst>
                  <a:ext uri="{FF2B5EF4-FFF2-40B4-BE49-F238E27FC236}">
                    <a16:creationId xmlns:a16="http://schemas.microsoft.com/office/drawing/2014/main" id="{742E9AA7-59F5-403A-999A-62ABF18AA160}"/>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65" name="Rectangle 64">
                <a:extLst>
                  <a:ext uri="{FF2B5EF4-FFF2-40B4-BE49-F238E27FC236}">
                    <a16:creationId xmlns:a16="http://schemas.microsoft.com/office/drawing/2014/main" id="{7740DE4C-1F9A-4A97-B123-6DFF4E478F7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6" name="TextBox 65">
                <a:extLst>
                  <a:ext uri="{FF2B5EF4-FFF2-40B4-BE49-F238E27FC236}">
                    <a16:creationId xmlns:a16="http://schemas.microsoft.com/office/drawing/2014/main" id="{95D322A2-4AFC-4FCF-A18D-DA4556E57C4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67" name="TextBox 66">
                <a:extLst>
                  <a:ext uri="{FF2B5EF4-FFF2-40B4-BE49-F238E27FC236}">
                    <a16:creationId xmlns:a16="http://schemas.microsoft.com/office/drawing/2014/main" id="{7DEDCB64-DAAA-4B32-9028-3F2A79B12569}"/>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8" name="TextBox 67">
                <a:extLst>
                  <a:ext uri="{FF2B5EF4-FFF2-40B4-BE49-F238E27FC236}">
                    <a16:creationId xmlns:a16="http://schemas.microsoft.com/office/drawing/2014/main" id="{9380B1BF-6146-480E-B4FF-F4AB8D29005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9" name="TextBox 68">
                <a:extLst>
                  <a:ext uri="{FF2B5EF4-FFF2-40B4-BE49-F238E27FC236}">
                    <a16:creationId xmlns:a16="http://schemas.microsoft.com/office/drawing/2014/main" id="{D1242C05-5D46-49FA-B72F-44CB93851373}"/>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0" name="TextBox 69">
                <a:extLst>
                  <a:ext uri="{FF2B5EF4-FFF2-40B4-BE49-F238E27FC236}">
                    <a16:creationId xmlns:a16="http://schemas.microsoft.com/office/drawing/2014/main" id="{44D4961F-C24E-4BCE-B374-48510EDD362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2" name="Picture 61">
              <a:extLst>
                <a:ext uri="{FF2B5EF4-FFF2-40B4-BE49-F238E27FC236}">
                  <a16:creationId xmlns:a16="http://schemas.microsoft.com/office/drawing/2014/main" id="{39E910B8-F216-4299-994C-0980F772853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3" name="Picture 82">
            <a:extLst>
              <a:ext uri="{FF2B5EF4-FFF2-40B4-BE49-F238E27FC236}">
                <a16:creationId xmlns:a16="http://schemas.microsoft.com/office/drawing/2014/main" id="{1CE2ABBE-1075-471B-9ED2-1F2BB745ED0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9" name="Group 38">
            <a:extLst>
              <a:ext uri="{FF2B5EF4-FFF2-40B4-BE49-F238E27FC236}">
                <a16:creationId xmlns:a16="http://schemas.microsoft.com/office/drawing/2014/main" id="{C2A398C2-F816-490F-8A27-3A750E1EFAA4}"/>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EC83A644-F2DD-41DC-836B-C93807386BD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TextBox 40">
              <a:extLst>
                <a:ext uri="{FF2B5EF4-FFF2-40B4-BE49-F238E27FC236}">
                  <a16:creationId xmlns:a16="http://schemas.microsoft.com/office/drawing/2014/main" id="{B94DBFEE-7A31-4614-9877-6BACF1E68F2D}"/>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2" name="Rectangle 41">
              <a:extLst>
                <a:ext uri="{FF2B5EF4-FFF2-40B4-BE49-F238E27FC236}">
                  <a16:creationId xmlns:a16="http://schemas.microsoft.com/office/drawing/2014/main" id="{3BB22FFE-9292-4E7B-AF55-4D1DF81CBEA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3" name="TextBox 42">
              <a:extLst>
                <a:ext uri="{FF2B5EF4-FFF2-40B4-BE49-F238E27FC236}">
                  <a16:creationId xmlns:a16="http://schemas.microsoft.com/office/drawing/2014/main" id="{4C7F63A7-A3F1-42A7-BDAE-4A8D1F728FF3}"/>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4" name="TextBox 43">
              <a:extLst>
                <a:ext uri="{FF2B5EF4-FFF2-40B4-BE49-F238E27FC236}">
                  <a16:creationId xmlns:a16="http://schemas.microsoft.com/office/drawing/2014/main" id="{3CDC54BB-940F-47B9-B663-A237D8B000C8}"/>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5" name="TextBox 44">
              <a:extLst>
                <a:ext uri="{FF2B5EF4-FFF2-40B4-BE49-F238E27FC236}">
                  <a16:creationId xmlns:a16="http://schemas.microsoft.com/office/drawing/2014/main" id="{8DA60954-96D4-4C8C-9D4E-AAE56AB9CEB4}"/>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6" name="TextBox 45">
              <a:extLst>
                <a:ext uri="{FF2B5EF4-FFF2-40B4-BE49-F238E27FC236}">
                  <a16:creationId xmlns:a16="http://schemas.microsoft.com/office/drawing/2014/main" id="{F5485266-3B0C-482D-A317-FE25B706C22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F79D1251-A975-4DB1-9C9F-690A06237EA2}"/>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C87513A9-EE8B-421E-A8EB-286AA61C5755}"/>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3F2B5C61-AA1F-45A4-B585-B8BD9AF87D6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1" name="Rectangle 50">
              <a:extLst>
                <a:ext uri="{FF2B5EF4-FFF2-40B4-BE49-F238E27FC236}">
                  <a16:creationId xmlns:a16="http://schemas.microsoft.com/office/drawing/2014/main" id="{E3CC8F38-207A-4550-82ED-99D92EE631F9}"/>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349936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00D9050-48B8-4EF9-8B5A-3F69742C8029}"/>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4" name="Footer Placeholder 3">
            <a:extLst>
              <a:ext uri="{FF2B5EF4-FFF2-40B4-BE49-F238E27FC236}">
                <a16:creationId xmlns:a16="http://schemas.microsoft.com/office/drawing/2014/main" id="{29B7C707-B137-421F-A2D5-468A71D2F298}"/>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7" name="Title 6">
            <a:extLst>
              <a:ext uri="{FF2B5EF4-FFF2-40B4-BE49-F238E27FC236}">
                <a16:creationId xmlns:a16="http://schemas.microsoft.com/office/drawing/2014/main" id="{BAADBFDE-F331-41D0-89CB-92A1E3D0A85F}"/>
              </a:ext>
            </a:extLst>
          </p:cNvPr>
          <p:cNvSpPr>
            <a:spLocks noGrp="1"/>
          </p:cNvSpPr>
          <p:nvPr>
            <p:ph type="title" hasCustomPrompt="1"/>
          </p:nvPr>
        </p:nvSpPr>
        <p:spPr>
          <a:xfrm>
            <a:off x="260350" y="205984"/>
            <a:ext cx="7054850" cy="384571"/>
          </a:xfrm>
        </p:spPr>
        <p:txBody>
          <a:bodyPr/>
          <a:lstStyle>
            <a:lvl1pPr>
              <a:defRPr/>
            </a:lvl1pPr>
          </a:lstStyle>
          <a:p>
            <a:r>
              <a:rPr lang="en-US" dirty="0"/>
              <a:t>Enter title here </a:t>
            </a:r>
            <a:endParaRPr lang="en-GB" dirty="0"/>
          </a:p>
        </p:txBody>
      </p:sp>
      <p:sp>
        <p:nvSpPr>
          <p:cNvPr id="10" name="Picture Placeholder 9">
            <a:extLst>
              <a:ext uri="{FF2B5EF4-FFF2-40B4-BE49-F238E27FC236}">
                <a16:creationId xmlns:a16="http://schemas.microsoft.com/office/drawing/2014/main" id="{6C58F21B-0F22-4300-8603-BFA776278D80}"/>
              </a:ext>
            </a:extLst>
          </p:cNvPr>
          <p:cNvSpPr>
            <a:spLocks noGrp="1"/>
          </p:cNvSpPr>
          <p:nvPr>
            <p:ph type="pic" sz="quarter" idx="13" hasCustomPrompt="1"/>
          </p:nvPr>
        </p:nvSpPr>
        <p:spPr>
          <a:xfrm>
            <a:off x="38417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2" name="Text Placeholder 11">
            <a:extLst>
              <a:ext uri="{FF2B5EF4-FFF2-40B4-BE49-F238E27FC236}">
                <a16:creationId xmlns:a16="http://schemas.microsoft.com/office/drawing/2014/main" id="{95D8A8AB-33A3-4505-ABCC-0DE979200F59}"/>
              </a:ext>
            </a:extLst>
          </p:cNvPr>
          <p:cNvSpPr>
            <a:spLocks noGrp="1"/>
          </p:cNvSpPr>
          <p:nvPr>
            <p:ph type="body" sz="quarter" idx="14" hasCustomPrompt="1"/>
          </p:nvPr>
        </p:nvSpPr>
        <p:spPr>
          <a:xfrm>
            <a:off x="260350" y="2738440"/>
            <a:ext cx="2711450" cy="240506"/>
          </a:xfrm>
        </p:spPr>
        <p:txBody>
          <a:bodyPr/>
          <a:lstStyle>
            <a:lvl1pPr>
              <a:defRPr sz="1800" b="1"/>
            </a:lvl1pPr>
          </a:lstStyle>
          <a:p>
            <a:pPr lvl="0"/>
            <a:r>
              <a:rPr lang="en-US" dirty="0"/>
              <a:t>Enter name here </a:t>
            </a:r>
            <a:endParaRPr lang="en-GB" dirty="0"/>
          </a:p>
        </p:txBody>
      </p:sp>
      <p:sp>
        <p:nvSpPr>
          <p:cNvPr id="13" name="Text Placeholder 11">
            <a:extLst>
              <a:ext uri="{FF2B5EF4-FFF2-40B4-BE49-F238E27FC236}">
                <a16:creationId xmlns:a16="http://schemas.microsoft.com/office/drawing/2014/main" id="{9EAA85E2-65C7-4189-A539-5E750DCAA85C}"/>
              </a:ext>
            </a:extLst>
          </p:cNvPr>
          <p:cNvSpPr>
            <a:spLocks noGrp="1"/>
          </p:cNvSpPr>
          <p:nvPr>
            <p:ph type="body" sz="quarter" idx="15" hasCustomPrompt="1"/>
          </p:nvPr>
        </p:nvSpPr>
        <p:spPr>
          <a:xfrm>
            <a:off x="260350" y="2996807"/>
            <a:ext cx="2711450" cy="220265"/>
          </a:xfrm>
        </p:spPr>
        <p:txBody>
          <a:bodyPr/>
          <a:lstStyle>
            <a:lvl1pPr>
              <a:defRPr sz="1400" b="1"/>
            </a:lvl1pPr>
          </a:lstStyle>
          <a:p>
            <a:pPr lvl="0"/>
            <a:r>
              <a:rPr lang="en-US" dirty="0"/>
              <a:t>Enter position here </a:t>
            </a:r>
            <a:endParaRPr lang="en-GB" dirty="0"/>
          </a:p>
        </p:txBody>
      </p:sp>
      <p:sp>
        <p:nvSpPr>
          <p:cNvPr id="15" name="Text Placeholder 11">
            <a:extLst>
              <a:ext uri="{FF2B5EF4-FFF2-40B4-BE49-F238E27FC236}">
                <a16:creationId xmlns:a16="http://schemas.microsoft.com/office/drawing/2014/main" id="{62B6078E-90DE-41CA-83A1-CB08CE8F9500}"/>
              </a:ext>
            </a:extLst>
          </p:cNvPr>
          <p:cNvSpPr>
            <a:spLocks noGrp="1"/>
          </p:cNvSpPr>
          <p:nvPr>
            <p:ph type="body" sz="quarter" idx="16" hasCustomPrompt="1"/>
          </p:nvPr>
        </p:nvSpPr>
        <p:spPr>
          <a:xfrm>
            <a:off x="260350" y="3243266"/>
            <a:ext cx="2711450" cy="1147763"/>
          </a:xfrm>
        </p:spPr>
        <p:txBody>
          <a:bodyPr/>
          <a:lstStyle>
            <a:lvl1pPr>
              <a:defRPr sz="1200" b="0"/>
            </a:lvl1pPr>
          </a:lstStyle>
          <a:p>
            <a:pPr lvl="0"/>
            <a:r>
              <a:rPr lang="en-US" dirty="0"/>
              <a:t>Enter name here </a:t>
            </a:r>
            <a:endParaRPr lang="en-GB" dirty="0"/>
          </a:p>
        </p:txBody>
      </p:sp>
      <p:sp>
        <p:nvSpPr>
          <p:cNvPr id="16" name="Picture Placeholder 9">
            <a:extLst>
              <a:ext uri="{FF2B5EF4-FFF2-40B4-BE49-F238E27FC236}">
                <a16:creationId xmlns:a16="http://schemas.microsoft.com/office/drawing/2014/main" id="{9457BE16-D9DE-41A5-81E6-80429923236C}"/>
              </a:ext>
            </a:extLst>
          </p:cNvPr>
          <p:cNvSpPr>
            <a:spLocks noGrp="1"/>
          </p:cNvSpPr>
          <p:nvPr>
            <p:ph type="pic" sz="quarter" idx="17" hasCustomPrompt="1"/>
          </p:nvPr>
        </p:nvSpPr>
        <p:spPr>
          <a:xfrm>
            <a:off x="3255960" y="1257302"/>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7" name="Text Placeholder 11">
            <a:extLst>
              <a:ext uri="{FF2B5EF4-FFF2-40B4-BE49-F238E27FC236}">
                <a16:creationId xmlns:a16="http://schemas.microsoft.com/office/drawing/2014/main" id="{69035B50-A821-46C0-8DA2-AB1DEB6D5DBA}"/>
              </a:ext>
            </a:extLst>
          </p:cNvPr>
          <p:cNvSpPr>
            <a:spLocks noGrp="1"/>
          </p:cNvSpPr>
          <p:nvPr>
            <p:ph type="body" sz="quarter" idx="18" hasCustomPrompt="1"/>
          </p:nvPr>
        </p:nvSpPr>
        <p:spPr>
          <a:xfrm>
            <a:off x="3132140" y="2738440"/>
            <a:ext cx="2711450" cy="240506"/>
          </a:xfrm>
        </p:spPr>
        <p:txBody>
          <a:bodyPr/>
          <a:lstStyle>
            <a:lvl1pPr>
              <a:defRPr sz="1800" b="1"/>
            </a:lvl1pPr>
          </a:lstStyle>
          <a:p>
            <a:pPr lvl="0"/>
            <a:r>
              <a:rPr lang="en-US" dirty="0"/>
              <a:t>Enter name here </a:t>
            </a:r>
            <a:endParaRPr lang="en-GB" dirty="0"/>
          </a:p>
        </p:txBody>
      </p:sp>
      <p:sp>
        <p:nvSpPr>
          <p:cNvPr id="18" name="Text Placeholder 11">
            <a:extLst>
              <a:ext uri="{FF2B5EF4-FFF2-40B4-BE49-F238E27FC236}">
                <a16:creationId xmlns:a16="http://schemas.microsoft.com/office/drawing/2014/main" id="{710A5F21-20FC-4FB5-B993-25EECB95EF55}"/>
              </a:ext>
            </a:extLst>
          </p:cNvPr>
          <p:cNvSpPr>
            <a:spLocks noGrp="1"/>
          </p:cNvSpPr>
          <p:nvPr>
            <p:ph type="body" sz="quarter" idx="19" hasCustomPrompt="1"/>
          </p:nvPr>
        </p:nvSpPr>
        <p:spPr>
          <a:xfrm>
            <a:off x="3132140" y="2996807"/>
            <a:ext cx="2711450" cy="220265"/>
          </a:xfrm>
        </p:spPr>
        <p:txBody>
          <a:bodyPr/>
          <a:lstStyle>
            <a:lvl1pPr>
              <a:defRPr sz="1400" b="1"/>
            </a:lvl1pPr>
          </a:lstStyle>
          <a:p>
            <a:pPr lvl="0"/>
            <a:r>
              <a:rPr lang="en-US" dirty="0"/>
              <a:t>Enter position here </a:t>
            </a:r>
            <a:endParaRPr lang="en-GB" dirty="0"/>
          </a:p>
        </p:txBody>
      </p:sp>
      <p:sp>
        <p:nvSpPr>
          <p:cNvPr id="19" name="Text Placeholder 11">
            <a:extLst>
              <a:ext uri="{FF2B5EF4-FFF2-40B4-BE49-F238E27FC236}">
                <a16:creationId xmlns:a16="http://schemas.microsoft.com/office/drawing/2014/main" id="{7E1BF4A2-ADE8-498F-8729-0F5176AF85A2}"/>
              </a:ext>
            </a:extLst>
          </p:cNvPr>
          <p:cNvSpPr>
            <a:spLocks noGrp="1"/>
          </p:cNvSpPr>
          <p:nvPr>
            <p:ph type="body" sz="quarter" idx="20" hasCustomPrompt="1"/>
          </p:nvPr>
        </p:nvSpPr>
        <p:spPr>
          <a:xfrm>
            <a:off x="3132140" y="3243266"/>
            <a:ext cx="2711450" cy="1147763"/>
          </a:xfrm>
        </p:spPr>
        <p:txBody>
          <a:bodyPr/>
          <a:lstStyle>
            <a:lvl1pPr>
              <a:defRPr sz="1200" b="0"/>
            </a:lvl1pPr>
          </a:lstStyle>
          <a:p>
            <a:pPr lvl="0"/>
            <a:r>
              <a:rPr lang="en-US" dirty="0"/>
              <a:t>Enter name here </a:t>
            </a:r>
            <a:endParaRPr lang="en-GB" dirty="0"/>
          </a:p>
        </p:txBody>
      </p:sp>
      <p:sp>
        <p:nvSpPr>
          <p:cNvPr id="21" name="Text Placeholder 20">
            <a:extLst>
              <a:ext uri="{FF2B5EF4-FFF2-40B4-BE49-F238E27FC236}">
                <a16:creationId xmlns:a16="http://schemas.microsoft.com/office/drawing/2014/main" id="{289DAFE3-D8E0-4EAF-B4E3-777B388A3734}"/>
              </a:ext>
            </a:extLst>
          </p:cNvPr>
          <p:cNvSpPr>
            <a:spLocks noGrp="1"/>
          </p:cNvSpPr>
          <p:nvPr>
            <p:ph type="body" sz="quarter" idx="21" hasCustomPrompt="1"/>
          </p:nvPr>
        </p:nvSpPr>
        <p:spPr>
          <a:xfrm>
            <a:off x="8594286"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22" name="Text Placeholder 21">
            <a:extLst>
              <a:ext uri="{FF2B5EF4-FFF2-40B4-BE49-F238E27FC236}">
                <a16:creationId xmlns:a16="http://schemas.microsoft.com/office/drawing/2014/main" id="{27CEC998-F474-4D15-8A61-6206453D599B}"/>
              </a:ext>
            </a:extLst>
          </p:cNvPr>
          <p:cNvSpPr>
            <a:spLocks noGrp="1"/>
          </p:cNvSpPr>
          <p:nvPr>
            <p:ph type="body" sz="quarter" idx="22" hasCustomPrompt="1"/>
          </p:nvPr>
        </p:nvSpPr>
        <p:spPr>
          <a:xfrm>
            <a:off x="8313299"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51" name="Text Placeholder 50">
            <a:extLst>
              <a:ext uri="{FF2B5EF4-FFF2-40B4-BE49-F238E27FC236}">
                <a16:creationId xmlns:a16="http://schemas.microsoft.com/office/drawing/2014/main" id="{211C6B00-E304-4500-A433-DDF49942DDBC}"/>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52" name="Group 51">
            <a:extLst>
              <a:ext uri="{FF2B5EF4-FFF2-40B4-BE49-F238E27FC236}">
                <a16:creationId xmlns:a16="http://schemas.microsoft.com/office/drawing/2014/main" id="{BCE01565-E8CA-4E64-B496-844ACFB044A7}"/>
              </a:ext>
            </a:extLst>
          </p:cNvPr>
          <p:cNvGrpSpPr/>
          <p:nvPr userDrawn="1"/>
        </p:nvGrpSpPr>
        <p:grpSpPr>
          <a:xfrm>
            <a:off x="9230527" y="-4"/>
            <a:ext cx="5371397" cy="3440622"/>
            <a:chOff x="9230518" y="4790766"/>
            <a:chExt cx="5371397" cy="4587497"/>
          </a:xfrm>
        </p:grpSpPr>
        <p:grpSp>
          <p:nvGrpSpPr>
            <p:cNvPr id="53" name="Group 52">
              <a:extLst>
                <a:ext uri="{FF2B5EF4-FFF2-40B4-BE49-F238E27FC236}">
                  <a16:creationId xmlns:a16="http://schemas.microsoft.com/office/drawing/2014/main" id="{D6E46520-82E0-4377-AD9E-7C628CDCBCDD}"/>
                </a:ext>
              </a:extLst>
            </p:cNvPr>
            <p:cNvGrpSpPr/>
            <p:nvPr userDrawn="1"/>
          </p:nvGrpSpPr>
          <p:grpSpPr>
            <a:xfrm>
              <a:off x="9230518" y="4790766"/>
              <a:ext cx="3760880" cy="4587497"/>
              <a:chOff x="838198" y="1150069"/>
              <a:chExt cx="3507559" cy="4587497"/>
            </a:xfrm>
          </p:grpSpPr>
          <p:sp>
            <p:nvSpPr>
              <p:cNvPr id="55" name="Rectangle 54">
                <a:extLst>
                  <a:ext uri="{FF2B5EF4-FFF2-40B4-BE49-F238E27FC236}">
                    <a16:creationId xmlns:a16="http://schemas.microsoft.com/office/drawing/2014/main" id="{A0E9C89C-7081-4459-8380-A6C0FEDE00E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6" name="TextBox 55">
                <a:extLst>
                  <a:ext uri="{FF2B5EF4-FFF2-40B4-BE49-F238E27FC236}">
                    <a16:creationId xmlns:a16="http://schemas.microsoft.com/office/drawing/2014/main" id="{D0B97235-A5ED-4A41-AAC1-0D31CD8DC6AB}"/>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57" name="Rectangle 56">
                <a:extLst>
                  <a:ext uri="{FF2B5EF4-FFF2-40B4-BE49-F238E27FC236}">
                    <a16:creationId xmlns:a16="http://schemas.microsoft.com/office/drawing/2014/main" id="{0F9CA1BA-F8C1-4344-983F-17A4877D9AB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8" name="TextBox 57">
                <a:extLst>
                  <a:ext uri="{FF2B5EF4-FFF2-40B4-BE49-F238E27FC236}">
                    <a16:creationId xmlns:a16="http://schemas.microsoft.com/office/drawing/2014/main" id="{7C34D347-4EC3-4AA5-B5F2-465183D58C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AD55C7B2-6FFD-431D-A57F-B1CBF4948ED1}"/>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44E7363C-97E3-4EAE-A38A-0CB15230F776}"/>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1" name="TextBox 60">
                <a:extLst>
                  <a:ext uri="{FF2B5EF4-FFF2-40B4-BE49-F238E27FC236}">
                    <a16:creationId xmlns:a16="http://schemas.microsoft.com/office/drawing/2014/main" id="{983DDDA2-7677-4426-B0C0-9C262B1B4E97}"/>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2" name="TextBox 61">
                <a:extLst>
                  <a:ext uri="{FF2B5EF4-FFF2-40B4-BE49-F238E27FC236}">
                    <a16:creationId xmlns:a16="http://schemas.microsoft.com/office/drawing/2014/main" id="{69F658A5-93AF-463B-86CE-C6CCFA8E21EB}"/>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4" name="Picture 53">
              <a:extLst>
                <a:ext uri="{FF2B5EF4-FFF2-40B4-BE49-F238E27FC236}">
                  <a16:creationId xmlns:a16="http://schemas.microsoft.com/office/drawing/2014/main" id="{C704A969-701C-4217-9B17-F8C99DB4886F}"/>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3" name="Picture 62">
            <a:extLst>
              <a:ext uri="{FF2B5EF4-FFF2-40B4-BE49-F238E27FC236}">
                <a16:creationId xmlns:a16="http://schemas.microsoft.com/office/drawing/2014/main" id="{961BB354-0CEC-4174-B230-ADEE6B09099C}"/>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0" name="Group 39">
            <a:extLst>
              <a:ext uri="{FF2B5EF4-FFF2-40B4-BE49-F238E27FC236}">
                <a16:creationId xmlns:a16="http://schemas.microsoft.com/office/drawing/2014/main" id="{49969F4B-0385-4C99-AE6D-044D3F166160}"/>
              </a:ext>
            </a:extLst>
          </p:cNvPr>
          <p:cNvGrpSpPr/>
          <p:nvPr userDrawn="1"/>
        </p:nvGrpSpPr>
        <p:grpSpPr>
          <a:xfrm>
            <a:off x="-3832860" y="2"/>
            <a:ext cx="3760880" cy="3818751"/>
            <a:chOff x="-3832860" y="0"/>
            <a:chExt cx="3760880" cy="5091665"/>
          </a:xfrm>
        </p:grpSpPr>
        <p:sp>
          <p:nvSpPr>
            <p:cNvPr id="41" name="Rectangle 40">
              <a:extLst>
                <a:ext uri="{FF2B5EF4-FFF2-40B4-BE49-F238E27FC236}">
                  <a16:creationId xmlns:a16="http://schemas.microsoft.com/office/drawing/2014/main" id="{FF4FD1A4-5252-486D-9D59-B377BB1EBA8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TextBox 41">
              <a:extLst>
                <a:ext uri="{FF2B5EF4-FFF2-40B4-BE49-F238E27FC236}">
                  <a16:creationId xmlns:a16="http://schemas.microsoft.com/office/drawing/2014/main" id="{DE3B8148-6F6B-4D3A-A18D-4007D490935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3" name="Rectangle 42">
              <a:extLst>
                <a:ext uri="{FF2B5EF4-FFF2-40B4-BE49-F238E27FC236}">
                  <a16:creationId xmlns:a16="http://schemas.microsoft.com/office/drawing/2014/main" id="{1E668BF1-16DA-42FC-8753-BDFD5A073AC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4" name="TextBox 43">
              <a:extLst>
                <a:ext uri="{FF2B5EF4-FFF2-40B4-BE49-F238E27FC236}">
                  <a16:creationId xmlns:a16="http://schemas.microsoft.com/office/drawing/2014/main" id="{D41DEF89-AC8B-457A-A65E-68F7A58032CC}"/>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F7969D47-8E33-4D86-A102-36B61A32EF39}"/>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51769CC9-FDC2-48D3-BDF2-3A9555C65778}"/>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E7013508-0188-47DE-AF9C-2BA9DAA577B4}"/>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2E207B68-8234-4791-ACEA-2E6D914065FA}"/>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00052031-DF5A-4303-9446-F5DD152D2224}"/>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C18A516D-5F85-412A-AB4B-DDF24320667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64" name="Rectangle 63">
              <a:extLst>
                <a:ext uri="{FF2B5EF4-FFF2-40B4-BE49-F238E27FC236}">
                  <a16:creationId xmlns:a16="http://schemas.microsoft.com/office/drawing/2014/main" id="{8BEBF4CF-1F75-464B-BC5B-D91D5299071F}"/>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265584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6EF80BA-7E7E-4ED0-9D08-7E537A29AC6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45E64F31-56F5-45DD-80FE-F6C5ACD7F050}"/>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AB3DE958-2AC8-4759-B5D0-F77E03659546}"/>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7" name="Content Placeholder 6">
            <a:extLst>
              <a:ext uri="{FF2B5EF4-FFF2-40B4-BE49-F238E27FC236}">
                <a16:creationId xmlns:a16="http://schemas.microsoft.com/office/drawing/2014/main" id="{EBA93357-9A1F-45AB-93DD-11D5C8773C09}"/>
              </a:ext>
            </a:extLst>
          </p:cNvPr>
          <p:cNvSpPr>
            <a:spLocks noGrp="1"/>
          </p:cNvSpPr>
          <p:nvPr>
            <p:ph sz="quarter" idx="12" hasCustomPrompt="1"/>
          </p:nvPr>
        </p:nvSpPr>
        <p:spPr>
          <a:xfrm>
            <a:off x="365760" y="1188720"/>
            <a:ext cx="5273040" cy="3200400"/>
          </a:xfrm>
        </p:spPr>
        <p:txBody>
          <a:bodyPr anchor="ctr"/>
          <a:lstStyle>
            <a:lvl1pPr algn="ctr">
              <a:defRPr/>
            </a:lvl1pPr>
          </a:lstStyle>
          <a:p>
            <a:pPr lvl="0"/>
            <a:r>
              <a:rPr lang="en-US" dirty="0"/>
              <a:t>Click on the icon to insert </a:t>
            </a:r>
            <a:br>
              <a:rPr lang="en-US" dirty="0"/>
            </a:br>
            <a:r>
              <a:rPr lang="en-US" dirty="0"/>
              <a:t>an image or a table</a:t>
            </a:r>
            <a:endParaRPr lang="en-GB" dirty="0"/>
          </a:p>
        </p:txBody>
      </p:sp>
      <p:sp>
        <p:nvSpPr>
          <p:cNvPr id="34" name="Text Placeholder 33">
            <a:extLst>
              <a:ext uri="{FF2B5EF4-FFF2-40B4-BE49-F238E27FC236}">
                <a16:creationId xmlns:a16="http://schemas.microsoft.com/office/drawing/2014/main" id="{ADD528DC-0FF2-4891-A179-5AAF19353C09}"/>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23" name="Picture 22">
            <a:extLst>
              <a:ext uri="{FF2B5EF4-FFF2-40B4-BE49-F238E27FC236}">
                <a16:creationId xmlns:a16="http://schemas.microsoft.com/office/drawing/2014/main" id="{8539F790-9B33-4C0C-A4FC-26F98557731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4" name="Group 23">
            <a:extLst>
              <a:ext uri="{FF2B5EF4-FFF2-40B4-BE49-F238E27FC236}">
                <a16:creationId xmlns:a16="http://schemas.microsoft.com/office/drawing/2014/main" id="{9A5A07A1-C24A-43B2-AD08-96884377B6E1}"/>
              </a:ext>
            </a:extLst>
          </p:cNvPr>
          <p:cNvGrpSpPr/>
          <p:nvPr userDrawn="1"/>
        </p:nvGrpSpPr>
        <p:grpSpPr>
          <a:xfrm>
            <a:off x="-3832860" y="2"/>
            <a:ext cx="3760880" cy="3818751"/>
            <a:chOff x="-3832860" y="0"/>
            <a:chExt cx="3760880" cy="5091665"/>
          </a:xfrm>
        </p:grpSpPr>
        <p:sp>
          <p:nvSpPr>
            <p:cNvPr id="25" name="Rectangle 24">
              <a:extLst>
                <a:ext uri="{FF2B5EF4-FFF2-40B4-BE49-F238E27FC236}">
                  <a16:creationId xmlns:a16="http://schemas.microsoft.com/office/drawing/2014/main" id="{C9695268-E605-4EA8-A6C0-1E97EBC0222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a:extLst>
                <a:ext uri="{FF2B5EF4-FFF2-40B4-BE49-F238E27FC236}">
                  <a16:creationId xmlns:a16="http://schemas.microsoft.com/office/drawing/2014/main" id="{1EACB02B-47D5-46C9-84F1-3652B1DB8D3F}"/>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27" name="Rectangle 26">
              <a:extLst>
                <a:ext uri="{FF2B5EF4-FFF2-40B4-BE49-F238E27FC236}">
                  <a16:creationId xmlns:a16="http://schemas.microsoft.com/office/drawing/2014/main" id="{3CA3C413-6ACC-49D5-8B4E-485F63708D4F}"/>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8" name="TextBox 27">
              <a:extLst>
                <a:ext uri="{FF2B5EF4-FFF2-40B4-BE49-F238E27FC236}">
                  <a16:creationId xmlns:a16="http://schemas.microsoft.com/office/drawing/2014/main" id="{93EF8FF7-A9FF-4E73-B4D7-F81A9C44431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29" name="TextBox 28">
              <a:extLst>
                <a:ext uri="{FF2B5EF4-FFF2-40B4-BE49-F238E27FC236}">
                  <a16:creationId xmlns:a16="http://schemas.microsoft.com/office/drawing/2014/main" id="{A094D5E1-F14B-4243-9E6D-692FFA80353C}"/>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0" name="TextBox 29">
              <a:extLst>
                <a:ext uri="{FF2B5EF4-FFF2-40B4-BE49-F238E27FC236}">
                  <a16:creationId xmlns:a16="http://schemas.microsoft.com/office/drawing/2014/main" id="{FB353C1A-B913-4F53-A39E-8C1A33DB0B8E}"/>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1" name="TextBox 30">
              <a:extLst>
                <a:ext uri="{FF2B5EF4-FFF2-40B4-BE49-F238E27FC236}">
                  <a16:creationId xmlns:a16="http://schemas.microsoft.com/office/drawing/2014/main" id="{65EBF195-00ED-499E-8672-37AE42CB3BE0}"/>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2" name="TextBox 31">
              <a:extLst>
                <a:ext uri="{FF2B5EF4-FFF2-40B4-BE49-F238E27FC236}">
                  <a16:creationId xmlns:a16="http://schemas.microsoft.com/office/drawing/2014/main" id="{86BE85DD-CAF9-44BA-A4F7-0FBFCD97B7DF}"/>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3" name="TextBox 32">
              <a:extLst>
                <a:ext uri="{FF2B5EF4-FFF2-40B4-BE49-F238E27FC236}">
                  <a16:creationId xmlns:a16="http://schemas.microsoft.com/office/drawing/2014/main" id="{881ADEB6-C22A-4C92-94B3-064DA91AF06A}"/>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5" name="Rectangle 34">
              <a:extLst>
                <a:ext uri="{FF2B5EF4-FFF2-40B4-BE49-F238E27FC236}">
                  <a16:creationId xmlns:a16="http://schemas.microsoft.com/office/drawing/2014/main" id="{FFE7D210-9F57-48D2-9A8B-34517D9343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36" name="Rectangle 35">
              <a:extLst>
                <a:ext uri="{FF2B5EF4-FFF2-40B4-BE49-F238E27FC236}">
                  <a16:creationId xmlns:a16="http://schemas.microsoft.com/office/drawing/2014/main" id="{94BDC0FB-393C-4E4F-B0AC-4FF53ED4193D}"/>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74515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s w/ Subtitle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1348700-8558-4894-BF2B-5DB69580821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0F872544-9AA5-461D-BE0B-3701EA88202D}"/>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F8250F3E-E120-489A-A1A3-092F17228CDD}"/>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5" name="Text Placeholder 36">
            <a:extLst>
              <a:ext uri="{FF2B5EF4-FFF2-40B4-BE49-F238E27FC236}">
                <a16:creationId xmlns:a16="http://schemas.microsoft.com/office/drawing/2014/main" id="{00C83163-5085-4440-9175-85E7E69FA923}"/>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9" name="Text Placeholder 36">
            <a:extLst>
              <a:ext uri="{FF2B5EF4-FFF2-40B4-BE49-F238E27FC236}">
                <a16:creationId xmlns:a16="http://schemas.microsoft.com/office/drawing/2014/main" id="{B94B30B4-5BDC-412C-870A-A6FE640996D8}"/>
              </a:ext>
            </a:extLst>
          </p:cNvPr>
          <p:cNvSpPr>
            <a:spLocks noGrp="1"/>
          </p:cNvSpPr>
          <p:nvPr>
            <p:ph type="body" sz="quarter" idx="30" hasCustomPrompt="1"/>
          </p:nvPr>
        </p:nvSpPr>
        <p:spPr>
          <a:xfrm>
            <a:off x="260349" y="3993700"/>
            <a:ext cx="5701297"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6" name="Text Placeholder 35">
            <a:extLst>
              <a:ext uri="{FF2B5EF4-FFF2-40B4-BE49-F238E27FC236}">
                <a16:creationId xmlns:a16="http://schemas.microsoft.com/office/drawing/2014/main" id="{A62F5BAB-ED83-4CC5-A8D4-2F946A02E360}"/>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5" name="Text Placeholder 7">
            <a:extLst>
              <a:ext uri="{FF2B5EF4-FFF2-40B4-BE49-F238E27FC236}">
                <a16:creationId xmlns:a16="http://schemas.microsoft.com/office/drawing/2014/main" id="{215C8944-D885-445A-95A9-604E5AC52E9E}"/>
              </a:ext>
            </a:extLst>
          </p:cNvPr>
          <p:cNvSpPr>
            <a:spLocks noGrp="1"/>
          </p:cNvSpPr>
          <p:nvPr>
            <p:ph type="body" sz="quarter" idx="39"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7" name="Picture 36">
            <a:extLst>
              <a:ext uri="{FF2B5EF4-FFF2-40B4-BE49-F238E27FC236}">
                <a16:creationId xmlns:a16="http://schemas.microsoft.com/office/drawing/2014/main" id="{5E387F9A-A1AF-44FF-8FF1-A3F514513B5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5" name="Group 24">
            <a:extLst>
              <a:ext uri="{FF2B5EF4-FFF2-40B4-BE49-F238E27FC236}">
                <a16:creationId xmlns:a16="http://schemas.microsoft.com/office/drawing/2014/main" id="{EB3916BD-F064-4437-AC2C-239343314CDF}"/>
              </a:ext>
            </a:extLst>
          </p:cNvPr>
          <p:cNvGrpSpPr/>
          <p:nvPr userDrawn="1"/>
        </p:nvGrpSpPr>
        <p:grpSpPr>
          <a:xfrm>
            <a:off x="-3832860" y="2"/>
            <a:ext cx="3760880" cy="3818751"/>
            <a:chOff x="-3832860" y="0"/>
            <a:chExt cx="3760880" cy="5091665"/>
          </a:xfrm>
        </p:grpSpPr>
        <p:sp>
          <p:nvSpPr>
            <p:cNvPr id="26" name="Rectangle 25">
              <a:extLst>
                <a:ext uri="{FF2B5EF4-FFF2-40B4-BE49-F238E27FC236}">
                  <a16:creationId xmlns:a16="http://schemas.microsoft.com/office/drawing/2014/main" id="{D9998344-1842-450C-8CF7-DAC2ECDA592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TextBox 26">
              <a:extLst>
                <a:ext uri="{FF2B5EF4-FFF2-40B4-BE49-F238E27FC236}">
                  <a16:creationId xmlns:a16="http://schemas.microsoft.com/office/drawing/2014/main" id="{1843CC85-E9C2-4D0E-A899-620D422E6F5B}"/>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28" name="Rectangle 27">
              <a:extLst>
                <a:ext uri="{FF2B5EF4-FFF2-40B4-BE49-F238E27FC236}">
                  <a16:creationId xmlns:a16="http://schemas.microsoft.com/office/drawing/2014/main" id="{7D6B6A46-5100-4566-8BDE-ED839116FBAB}"/>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9" name="TextBox 28">
              <a:extLst>
                <a:ext uri="{FF2B5EF4-FFF2-40B4-BE49-F238E27FC236}">
                  <a16:creationId xmlns:a16="http://schemas.microsoft.com/office/drawing/2014/main" id="{7C68AD9D-1BBD-4184-A535-03E81BC0FBD6}"/>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30" name="TextBox 29">
              <a:extLst>
                <a:ext uri="{FF2B5EF4-FFF2-40B4-BE49-F238E27FC236}">
                  <a16:creationId xmlns:a16="http://schemas.microsoft.com/office/drawing/2014/main" id="{89D93359-8810-4F2F-A5D7-902938300B3C}"/>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31" name="TextBox 30">
              <a:extLst>
                <a:ext uri="{FF2B5EF4-FFF2-40B4-BE49-F238E27FC236}">
                  <a16:creationId xmlns:a16="http://schemas.microsoft.com/office/drawing/2014/main" id="{B5BF024A-65EF-4905-A7EE-BD2B374A290D}"/>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32" name="TextBox 31">
              <a:extLst>
                <a:ext uri="{FF2B5EF4-FFF2-40B4-BE49-F238E27FC236}">
                  <a16:creationId xmlns:a16="http://schemas.microsoft.com/office/drawing/2014/main" id="{87673F72-F966-4F63-88DF-849A41FD071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3" name="TextBox 32">
              <a:extLst>
                <a:ext uri="{FF2B5EF4-FFF2-40B4-BE49-F238E27FC236}">
                  <a16:creationId xmlns:a16="http://schemas.microsoft.com/office/drawing/2014/main" id="{91405677-F5BA-493A-B7C0-A69A0865360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34" name="TextBox 33">
              <a:extLst>
                <a:ext uri="{FF2B5EF4-FFF2-40B4-BE49-F238E27FC236}">
                  <a16:creationId xmlns:a16="http://schemas.microsoft.com/office/drawing/2014/main" id="{56450A9E-D13E-477B-B887-1AAE18ABFE76}"/>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38" name="Rectangle 37">
              <a:extLst>
                <a:ext uri="{FF2B5EF4-FFF2-40B4-BE49-F238E27FC236}">
                  <a16:creationId xmlns:a16="http://schemas.microsoft.com/office/drawing/2014/main" id="{9FE455D6-26CF-47F8-B73D-44FF26EDAE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39" name="Rectangle 38">
              <a:extLst>
                <a:ext uri="{FF2B5EF4-FFF2-40B4-BE49-F238E27FC236}">
                  <a16:creationId xmlns:a16="http://schemas.microsoft.com/office/drawing/2014/main" id="{7DE29F1A-3257-4429-A114-4272587070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349578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s w/ Statement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5895F2D-AF87-431C-9027-572902495B64}"/>
              </a:ext>
            </a:extLst>
          </p:cNvPr>
          <p:cNvSpPr>
            <a:spLocks noGrp="1"/>
          </p:cNvSpPr>
          <p:nvPr>
            <p:ph type="body" sz="quarter" idx="33"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1DE54447-D9E6-491F-B11F-86DF7F470C85}"/>
              </a:ext>
            </a:extLst>
          </p:cNvPr>
          <p:cNvSpPr>
            <a:spLocks noGrp="1"/>
          </p:cNvSpPr>
          <p:nvPr>
            <p:ph type="title" hasCustomPrompt="1"/>
          </p:nvPr>
        </p:nvSpPr>
        <p:spPr>
          <a:xfrm>
            <a:off x="260350" y="205979"/>
            <a:ext cx="51625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97342AD-70F3-4264-BB16-CDA3FCEEC81C}"/>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5" name="Text Placeholder 36">
            <a:extLst>
              <a:ext uri="{FF2B5EF4-FFF2-40B4-BE49-F238E27FC236}">
                <a16:creationId xmlns:a16="http://schemas.microsoft.com/office/drawing/2014/main" id="{53B14769-1FC2-480E-8D19-3246807E4429}"/>
              </a:ext>
            </a:extLst>
          </p:cNvPr>
          <p:cNvSpPr>
            <a:spLocks noGrp="1"/>
          </p:cNvSpPr>
          <p:nvPr>
            <p:ph type="body" sz="quarter" idx="27" hasCustomPrompt="1"/>
          </p:nvPr>
        </p:nvSpPr>
        <p:spPr>
          <a:xfrm>
            <a:off x="260350" y="1038823"/>
            <a:ext cx="4968874"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8" name="Text Placeholder 36">
            <a:extLst>
              <a:ext uri="{FF2B5EF4-FFF2-40B4-BE49-F238E27FC236}">
                <a16:creationId xmlns:a16="http://schemas.microsoft.com/office/drawing/2014/main" id="{DF311D54-0FF2-4BFE-A96C-CA909F7D2BB4}"/>
              </a:ext>
            </a:extLst>
          </p:cNvPr>
          <p:cNvSpPr>
            <a:spLocks noGrp="1"/>
          </p:cNvSpPr>
          <p:nvPr>
            <p:ph type="body" sz="quarter" idx="30" hasCustomPrompt="1"/>
          </p:nvPr>
        </p:nvSpPr>
        <p:spPr>
          <a:xfrm>
            <a:off x="260350" y="3993700"/>
            <a:ext cx="5162551" cy="829765"/>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Picture Placeholder 11">
            <a:extLst>
              <a:ext uri="{FF2B5EF4-FFF2-40B4-BE49-F238E27FC236}">
                <a16:creationId xmlns:a16="http://schemas.microsoft.com/office/drawing/2014/main" id="{83494258-7928-4317-B7FA-DF27619F5853}"/>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p:spPr>
        <p:txBody>
          <a:bodyPr wrap="square" anchor="ctr">
            <a:noAutofit/>
          </a:bodyPr>
          <a:lstStyle>
            <a:lvl1pPr algn="ctr">
              <a:defRPr>
                <a:solidFill>
                  <a:schemeClr val="bg1"/>
                </a:solidFill>
              </a:defRPr>
            </a:lvl1pPr>
          </a:lstStyle>
          <a:p>
            <a:r>
              <a:rPr lang="en-GB" dirty="0"/>
              <a:t>Click on the icon to insert an image, then right click &gt; send to back</a:t>
            </a:r>
          </a:p>
        </p:txBody>
      </p:sp>
      <p:sp>
        <p:nvSpPr>
          <p:cNvPr id="37" name="Text Placeholder 36">
            <a:extLst>
              <a:ext uri="{FF2B5EF4-FFF2-40B4-BE49-F238E27FC236}">
                <a16:creationId xmlns:a16="http://schemas.microsoft.com/office/drawing/2014/main" id="{8EE9CFF2-C88B-44FC-8B97-B6E66A2B40EE}"/>
              </a:ext>
            </a:extLst>
          </p:cNvPr>
          <p:cNvSpPr>
            <a:spLocks noGrp="1"/>
          </p:cNvSpPr>
          <p:nvPr>
            <p:ph type="body" sz="quarter" idx="34"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1" name="Text Placeholder 7">
            <a:extLst>
              <a:ext uri="{FF2B5EF4-FFF2-40B4-BE49-F238E27FC236}">
                <a16:creationId xmlns:a16="http://schemas.microsoft.com/office/drawing/2014/main" id="{12F0FDDB-6604-44C3-AF5D-353A154F5E5D}"/>
              </a:ext>
            </a:extLst>
          </p:cNvPr>
          <p:cNvSpPr>
            <a:spLocks noGrp="1"/>
          </p:cNvSpPr>
          <p:nvPr>
            <p:ph type="body" sz="quarter" idx="38" hasCustomPrompt="1"/>
          </p:nvPr>
        </p:nvSpPr>
        <p:spPr>
          <a:xfrm>
            <a:off x="260350" y="1547816"/>
            <a:ext cx="5236370"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0" name="Group 49">
            <a:extLst>
              <a:ext uri="{FF2B5EF4-FFF2-40B4-BE49-F238E27FC236}">
                <a16:creationId xmlns:a16="http://schemas.microsoft.com/office/drawing/2014/main" id="{75FCD067-DE6B-466F-940D-4179A7C7B66B}"/>
              </a:ext>
            </a:extLst>
          </p:cNvPr>
          <p:cNvGrpSpPr/>
          <p:nvPr userDrawn="1"/>
        </p:nvGrpSpPr>
        <p:grpSpPr>
          <a:xfrm>
            <a:off x="9230527" y="-4"/>
            <a:ext cx="5371397" cy="3440622"/>
            <a:chOff x="9230518" y="4790766"/>
            <a:chExt cx="5371397" cy="4587497"/>
          </a:xfrm>
        </p:grpSpPr>
        <p:grpSp>
          <p:nvGrpSpPr>
            <p:cNvPr id="52" name="Group 51">
              <a:extLst>
                <a:ext uri="{FF2B5EF4-FFF2-40B4-BE49-F238E27FC236}">
                  <a16:creationId xmlns:a16="http://schemas.microsoft.com/office/drawing/2014/main" id="{4CF23E8C-3AB8-4AA8-948A-A1328ACD71D0}"/>
                </a:ext>
              </a:extLst>
            </p:cNvPr>
            <p:cNvGrpSpPr/>
            <p:nvPr userDrawn="1"/>
          </p:nvGrpSpPr>
          <p:grpSpPr>
            <a:xfrm>
              <a:off x="9230518" y="4790766"/>
              <a:ext cx="3760880" cy="4587497"/>
              <a:chOff x="838198" y="1150069"/>
              <a:chExt cx="3507559" cy="4587497"/>
            </a:xfrm>
          </p:grpSpPr>
          <p:sp>
            <p:nvSpPr>
              <p:cNvPr id="54" name="Rectangle 53">
                <a:extLst>
                  <a:ext uri="{FF2B5EF4-FFF2-40B4-BE49-F238E27FC236}">
                    <a16:creationId xmlns:a16="http://schemas.microsoft.com/office/drawing/2014/main" id="{2C7AB7A3-AA2A-46E9-B41D-E1B46F36110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5" name="TextBox 54">
                <a:extLst>
                  <a:ext uri="{FF2B5EF4-FFF2-40B4-BE49-F238E27FC236}">
                    <a16:creationId xmlns:a16="http://schemas.microsoft.com/office/drawing/2014/main" id="{B8BB8E27-6C40-421F-9EAB-18A7DDA2607D}"/>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56" name="Rectangle 55">
                <a:extLst>
                  <a:ext uri="{FF2B5EF4-FFF2-40B4-BE49-F238E27FC236}">
                    <a16:creationId xmlns:a16="http://schemas.microsoft.com/office/drawing/2014/main" id="{1FBD5EAF-E87A-4858-B1E4-8874F5A27B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7" name="TextBox 56">
                <a:extLst>
                  <a:ext uri="{FF2B5EF4-FFF2-40B4-BE49-F238E27FC236}">
                    <a16:creationId xmlns:a16="http://schemas.microsoft.com/office/drawing/2014/main" id="{FBAE1645-E94A-4F28-98B8-646EC4DD1264}"/>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2F886D36-6909-4CA2-9517-54508A331F3E}"/>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5C938135-9CC8-4015-A909-F670043CCA65}"/>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60" name="TextBox 59">
                <a:extLst>
                  <a:ext uri="{FF2B5EF4-FFF2-40B4-BE49-F238E27FC236}">
                    <a16:creationId xmlns:a16="http://schemas.microsoft.com/office/drawing/2014/main" id="{737FD7AF-B596-4F96-9102-A6671BC3184C}"/>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61" name="TextBox 60">
                <a:extLst>
                  <a:ext uri="{FF2B5EF4-FFF2-40B4-BE49-F238E27FC236}">
                    <a16:creationId xmlns:a16="http://schemas.microsoft.com/office/drawing/2014/main" id="{4EFF0CE1-D874-4DAE-A299-194BC5565C60}"/>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53" name="Picture 52">
              <a:extLst>
                <a:ext uri="{FF2B5EF4-FFF2-40B4-BE49-F238E27FC236}">
                  <a16:creationId xmlns:a16="http://schemas.microsoft.com/office/drawing/2014/main" id="{54973394-503D-4E3B-AE45-D91C30787DE1}"/>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63" name="Text Placeholder 12">
            <a:extLst>
              <a:ext uri="{FF2B5EF4-FFF2-40B4-BE49-F238E27FC236}">
                <a16:creationId xmlns:a16="http://schemas.microsoft.com/office/drawing/2014/main" id="{935BE0BD-66F2-4A2F-AFB2-E8E327B2A54C}"/>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992508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ogos w/ Bullet Points ">
    <p:bg>
      <p:bgPr>
        <a:solidFill>
          <a:schemeClr val="accent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6E77875-52FD-4393-98AD-9BDC94BAFBE1}"/>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sp>
        <p:nvSpPr>
          <p:cNvPr id="2" name="Title 1">
            <a:extLst>
              <a:ext uri="{FF2B5EF4-FFF2-40B4-BE49-F238E27FC236}">
                <a16:creationId xmlns:a16="http://schemas.microsoft.com/office/drawing/2014/main" id="{999F9737-9AFF-4D7B-9423-6AD8AFE8087A}"/>
              </a:ext>
            </a:extLst>
          </p:cNvPr>
          <p:cNvSpPr>
            <a:spLocks noGrp="1"/>
          </p:cNvSpPr>
          <p:nvPr>
            <p:ph type="title" hasCustomPrompt="1"/>
          </p:nvPr>
        </p:nvSpPr>
        <p:spPr>
          <a:xfrm>
            <a:off x="260350" y="205979"/>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579AFC5-853C-470A-8C8A-5F5D699C1AE5}"/>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5" name="Text Placeholder 4">
            <a:extLst>
              <a:ext uri="{FF2B5EF4-FFF2-40B4-BE49-F238E27FC236}">
                <a16:creationId xmlns:a16="http://schemas.microsoft.com/office/drawing/2014/main" id="{C77F8983-ED33-477C-9970-EFDE6083AE2C}"/>
              </a:ext>
            </a:extLst>
          </p:cNvPr>
          <p:cNvSpPr>
            <a:spLocks noGrp="1"/>
          </p:cNvSpPr>
          <p:nvPr>
            <p:ph type="body" sz="quarter" idx="12" hasCustomPrompt="1"/>
          </p:nvPr>
        </p:nvSpPr>
        <p:spPr>
          <a:xfrm>
            <a:off x="260350" y="1542456"/>
            <a:ext cx="7054850" cy="641746"/>
          </a:xfrm>
        </p:spPr>
        <p:txBody>
          <a:bodyP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B9CF223B-3AAF-498F-A8DE-9EFEA819068D}"/>
              </a:ext>
            </a:extLst>
          </p:cNvPr>
          <p:cNvSpPr>
            <a:spLocks noGrp="1"/>
          </p:cNvSpPr>
          <p:nvPr>
            <p:ph type="pic" sz="quarter" idx="30" hasCustomPrompt="1"/>
          </p:nvPr>
        </p:nvSpPr>
        <p:spPr>
          <a:xfrm>
            <a:off x="358775" y="2471738"/>
            <a:ext cx="1993900" cy="303609"/>
          </a:xfrm>
        </p:spPr>
        <p:txBody>
          <a:bodyPr anchor="ctr"/>
          <a:lstStyle>
            <a:lvl1pPr algn="ctr">
              <a:defRPr/>
            </a:lvl1pPr>
          </a:lstStyle>
          <a:p>
            <a:r>
              <a:rPr lang="en-GB" dirty="0"/>
              <a:t>Logo</a:t>
            </a:r>
          </a:p>
        </p:txBody>
      </p:sp>
      <p:sp>
        <p:nvSpPr>
          <p:cNvPr id="11" name="Picture Placeholder 8">
            <a:extLst>
              <a:ext uri="{FF2B5EF4-FFF2-40B4-BE49-F238E27FC236}">
                <a16:creationId xmlns:a16="http://schemas.microsoft.com/office/drawing/2014/main" id="{F84601B8-C752-41A3-A39A-E59F87599F24}"/>
              </a:ext>
            </a:extLst>
          </p:cNvPr>
          <p:cNvSpPr>
            <a:spLocks noGrp="1"/>
          </p:cNvSpPr>
          <p:nvPr>
            <p:ph type="pic" sz="quarter" idx="32" hasCustomPrompt="1"/>
          </p:nvPr>
        </p:nvSpPr>
        <p:spPr>
          <a:xfrm>
            <a:off x="358775" y="3670103"/>
            <a:ext cx="1993900" cy="303609"/>
          </a:xfrm>
        </p:spPr>
        <p:txBody>
          <a:bodyPr anchor="ctr"/>
          <a:lstStyle>
            <a:lvl1pPr algn="ctr">
              <a:defRPr/>
            </a:lvl1pPr>
          </a:lstStyle>
          <a:p>
            <a:r>
              <a:rPr lang="en-GB" dirty="0"/>
              <a:t>Logo</a:t>
            </a:r>
          </a:p>
        </p:txBody>
      </p:sp>
      <p:sp>
        <p:nvSpPr>
          <p:cNvPr id="13" name="Picture Placeholder 8">
            <a:extLst>
              <a:ext uri="{FF2B5EF4-FFF2-40B4-BE49-F238E27FC236}">
                <a16:creationId xmlns:a16="http://schemas.microsoft.com/office/drawing/2014/main" id="{A63E511D-1C45-4EF9-B222-552DB7920BE3}"/>
              </a:ext>
            </a:extLst>
          </p:cNvPr>
          <p:cNvSpPr>
            <a:spLocks noGrp="1"/>
          </p:cNvSpPr>
          <p:nvPr>
            <p:ph type="pic" sz="quarter" idx="34" hasCustomPrompt="1"/>
          </p:nvPr>
        </p:nvSpPr>
        <p:spPr>
          <a:xfrm>
            <a:off x="3663792" y="2471738"/>
            <a:ext cx="1993900" cy="303609"/>
          </a:xfrm>
        </p:spPr>
        <p:txBody>
          <a:bodyPr anchor="ctr"/>
          <a:lstStyle>
            <a:lvl1pPr algn="ctr">
              <a:defRPr/>
            </a:lvl1pPr>
          </a:lstStyle>
          <a:p>
            <a:r>
              <a:rPr lang="en-GB" dirty="0"/>
              <a:t>Logo</a:t>
            </a:r>
          </a:p>
        </p:txBody>
      </p:sp>
      <p:sp>
        <p:nvSpPr>
          <p:cNvPr id="15" name="Picture Placeholder 8">
            <a:extLst>
              <a:ext uri="{FF2B5EF4-FFF2-40B4-BE49-F238E27FC236}">
                <a16:creationId xmlns:a16="http://schemas.microsoft.com/office/drawing/2014/main" id="{B3961CB9-F90F-4E84-8C91-302C2C596302}"/>
              </a:ext>
            </a:extLst>
          </p:cNvPr>
          <p:cNvSpPr>
            <a:spLocks noGrp="1"/>
          </p:cNvSpPr>
          <p:nvPr>
            <p:ph type="pic" sz="quarter" idx="36" hasCustomPrompt="1"/>
          </p:nvPr>
        </p:nvSpPr>
        <p:spPr>
          <a:xfrm>
            <a:off x="3663792" y="3670103"/>
            <a:ext cx="1993900" cy="303609"/>
          </a:xfrm>
        </p:spPr>
        <p:txBody>
          <a:bodyPr anchor="ctr"/>
          <a:lstStyle>
            <a:lvl1pPr algn="ctr">
              <a:defRPr/>
            </a:lvl1pPr>
          </a:lstStyle>
          <a:p>
            <a:r>
              <a:rPr lang="en-GB" dirty="0"/>
              <a:t>Logo</a:t>
            </a:r>
          </a:p>
        </p:txBody>
      </p:sp>
      <p:sp>
        <p:nvSpPr>
          <p:cNvPr id="43" name="Text Placeholder 42">
            <a:extLst>
              <a:ext uri="{FF2B5EF4-FFF2-40B4-BE49-F238E27FC236}">
                <a16:creationId xmlns:a16="http://schemas.microsoft.com/office/drawing/2014/main" id="{91544DEC-9C54-463F-972D-1FA17383A1B5}"/>
              </a:ext>
            </a:extLst>
          </p:cNvPr>
          <p:cNvSpPr>
            <a:spLocks noGrp="1"/>
          </p:cNvSpPr>
          <p:nvPr>
            <p:ph type="body" sz="quarter" idx="37"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7BCDDB0C-3BA7-45B5-BA82-0A9A211D4034}"/>
              </a:ext>
            </a:extLst>
          </p:cNvPr>
          <p:cNvSpPr>
            <a:spLocks noGrp="1"/>
          </p:cNvSpPr>
          <p:nvPr>
            <p:ph type="body" sz="quarter" idx="38" hasCustomPrompt="1"/>
          </p:nvPr>
        </p:nvSpPr>
        <p:spPr>
          <a:xfrm>
            <a:off x="255588"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0" name="Text Placeholder 7">
            <a:extLst>
              <a:ext uri="{FF2B5EF4-FFF2-40B4-BE49-F238E27FC236}">
                <a16:creationId xmlns:a16="http://schemas.microsoft.com/office/drawing/2014/main" id="{1690B9E8-856E-4B71-9044-57AD50A3AF25}"/>
              </a:ext>
            </a:extLst>
          </p:cNvPr>
          <p:cNvSpPr>
            <a:spLocks noGrp="1"/>
          </p:cNvSpPr>
          <p:nvPr>
            <p:ph type="body" sz="quarter" idx="42" hasCustomPrompt="1"/>
          </p:nvPr>
        </p:nvSpPr>
        <p:spPr>
          <a:xfrm>
            <a:off x="3558604" y="2916201"/>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7">
            <a:extLst>
              <a:ext uri="{FF2B5EF4-FFF2-40B4-BE49-F238E27FC236}">
                <a16:creationId xmlns:a16="http://schemas.microsoft.com/office/drawing/2014/main" id="{0ADA3F69-FE68-4B4F-A3AF-4F0A18DE9012}"/>
              </a:ext>
            </a:extLst>
          </p:cNvPr>
          <p:cNvSpPr>
            <a:spLocks noGrp="1"/>
          </p:cNvSpPr>
          <p:nvPr>
            <p:ph type="body" sz="quarter" idx="43" hasCustomPrompt="1"/>
          </p:nvPr>
        </p:nvSpPr>
        <p:spPr>
          <a:xfrm>
            <a:off x="255588"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7">
            <a:extLst>
              <a:ext uri="{FF2B5EF4-FFF2-40B4-BE49-F238E27FC236}">
                <a16:creationId xmlns:a16="http://schemas.microsoft.com/office/drawing/2014/main" id="{B9F90A5F-684E-4234-A0A7-A407CF8E53CB}"/>
              </a:ext>
            </a:extLst>
          </p:cNvPr>
          <p:cNvSpPr>
            <a:spLocks noGrp="1"/>
          </p:cNvSpPr>
          <p:nvPr>
            <p:ph type="body" sz="quarter" idx="44" hasCustomPrompt="1"/>
          </p:nvPr>
        </p:nvSpPr>
        <p:spPr>
          <a:xfrm>
            <a:off x="3558604" y="4114566"/>
            <a:ext cx="3118802" cy="505656"/>
          </a:xfrm>
        </p:spPr>
        <p:txBody>
          <a:bodyPr/>
          <a:lstStyle>
            <a:lvl1pPr marL="88900" indent="-88900">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6" name="Group 65">
            <a:extLst>
              <a:ext uri="{FF2B5EF4-FFF2-40B4-BE49-F238E27FC236}">
                <a16:creationId xmlns:a16="http://schemas.microsoft.com/office/drawing/2014/main" id="{337AB4A8-F564-4D59-8E3F-9BA0F6E07FAD}"/>
              </a:ext>
            </a:extLst>
          </p:cNvPr>
          <p:cNvGrpSpPr/>
          <p:nvPr userDrawn="1"/>
        </p:nvGrpSpPr>
        <p:grpSpPr>
          <a:xfrm>
            <a:off x="9230527" y="-4"/>
            <a:ext cx="5371397" cy="3440622"/>
            <a:chOff x="9230518" y="4790766"/>
            <a:chExt cx="5371397" cy="4587497"/>
          </a:xfrm>
        </p:grpSpPr>
        <p:grpSp>
          <p:nvGrpSpPr>
            <p:cNvPr id="67" name="Group 66">
              <a:extLst>
                <a:ext uri="{FF2B5EF4-FFF2-40B4-BE49-F238E27FC236}">
                  <a16:creationId xmlns:a16="http://schemas.microsoft.com/office/drawing/2014/main" id="{406DA583-EA87-44BC-9D69-93471519C623}"/>
                </a:ext>
              </a:extLst>
            </p:cNvPr>
            <p:cNvGrpSpPr/>
            <p:nvPr userDrawn="1"/>
          </p:nvGrpSpPr>
          <p:grpSpPr>
            <a:xfrm>
              <a:off x="9230518" y="4790766"/>
              <a:ext cx="3760880" cy="4587497"/>
              <a:chOff x="838198" y="1150069"/>
              <a:chExt cx="3507559" cy="4587497"/>
            </a:xfrm>
          </p:grpSpPr>
          <p:sp>
            <p:nvSpPr>
              <p:cNvPr id="69" name="Rectangle 68">
                <a:extLst>
                  <a:ext uri="{FF2B5EF4-FFF2-40B4-BE49-F238E27FC236}">
                    <a16:creationId xmlns:a16="http://schemas.microsoft.com/office/drawing/2014/main" id="{3E6F0075-0A1A-4A92-8041-95D9783D1B6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0" name="TextBox 69">
                <a:extLst>
                  <a:ext uri="{FF2B5EF4-FFF2-40B4-BE49-F238E27FC236}">
                    <a16:creationId xmlns:a16="http://schemas.microsoft.com/office/drawing/2014/main" id="{61C63D8B-5E9B-4F57-8774-3CFA0EB25E2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71" name="Rectangle 70">
                <a:extLst>
                  <a:ext uri="{FF2B5EF4-FFF2-40B4-BE49-F238E27FC236}">
                    <a16:creationId xmlns:a16="http://schemas.microsoft.com/office/drawing/2014/main" id="{A62D69FE-31F1-4CD6-8099-A813132F97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2" name="TextBox 71">
                <a:extLst>
                  <a:ext uri="{FF2B5EF4-FFF2-40B4-BE49-F238E27FC236}">
                    <a16:creationId xmlns:a16="http://schemas.microsoft.com/office/drawing/2014/main" id="{A128C718-3A7B-4B97-900F-16EBC6297B6C}"/>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3" name="TextBox 72">
                <a:extLst>
                  <a:ext uri="{FF2B5EF4-FFF2-40B4-BE49-F238E27FC236}">
                    <a16:creationId xmlns:a16="http://schemas.microsoft.com/office/drawing/2014/main" id="{1795B1D5-2F3F-469E-8B4C-8E08303EF07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4" name="TextBox 73">
                <a:extLst>
                  <a:ext uri="{FF2B5EF4-FFF2-40B4-BE49-F238E27FC236}">
                    <a16:creationId xmlns:a16="http://schemas.microsoft.com/office/drawing/2014/main" id="{47BC9498-5D31-4714-B9CD-36D2AE2FE92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5" name="TextBox 74">
                <a:extLst>
                  <a:ext uri="{FF2B5EF4-FFF2-40B4-BE49-F238E27FC236}">
                    <a16:creationId xmlns:a16="http://schemas.microsoft.com/office/drawing/2014/main" id="{BDD766C6-50E2-48DB-864E-CEA3E388955A}"/>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6" name="TextBox 75">
                <a:extLst>
                  <a:ext uri="{FF2B5EF4-FFF2-40B4-BE49-F238E27FC236}">
                    <a16:creationId xmlns:a16="http://schemas.microsoft.com/office/drawing/2014/main" id="{8EDD374E-9314-4D86-9E59-843382566FEE}"/>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8" name="Picture 67">
              <a:extLst>
                <a:ext uri="{FF2B5EF4-FFF2-40B4-BE49-F238E27FC236}">
                  <a16:creationId xmlns:a16="http://schemas.microsoft.com/office/drawing/2014/main" id="{95B3899D-A984-461B-95F1-154C208752DC}"/>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7" name="Picture 76">
            <a:extLst>
              <a:ext uri="{FF2B5EF4-FFF2-40B4-BE49-F238E27FC236}">
                <a16:creationId xmlns:a16="http://schemas.microsoft.com/office/drawing/2014/main" id="{72F91A94-94FA-41DC-A04D-B77DBC01CB5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39" name="Group 38">
            <a:extLst>
              <a:ext uri="{FF2B5EF4-FFF2-40B4-BE49-F238E27FC236}">
                <a16:creationId xmlns:a16="http://schemas.microsoft.com/office/drawing/2014/main" id="{CED61459-AF25-4502-AE34-53E87BA7D14B}"/>
              </a:ext>
            </a:extLst>
          </p:cNvPr>
          <p:cNvGrpSpPr/>
          <p:nvPr userDrawn="1"/>
        </p:nvGrpSpPr>
        <p:grpSpPr>
          <a:xfrm>
            <a:off x="-3832860" y="2"/>
            <a:ext cx="3760880" cy="3818751"/>
            <a:chOff x="-3832860" y="0"/>
            <a:chExt cx="3760880" cy="5091665"/>
          </a:xfrm>
        </p:grpSpPr>
        <p:sp>
          <p:nvSpPr>
            <p:cNvPr id="40" name="Rectangle 39">
              <a:extLst>
                <a:ext uri="{FF2B5EF4-FFF2-40B4-BE49-F238E27FC236}">
                  <a16:creationId xmlns:a16="http://schemas.microsoft.com/office/drawing/2014/main" id="{3EA99A3B-21CF-4D6B-96D8-FDE690F2A5E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TextBox 40">
              <a:extLst>
                <a:ext uri="{FF2B5EF4-FFF2-40B4-BE49-F238E27FC236}">
                  <a16:creationId xmlns:a16="http://schemas.microsoft.com/office/drawing/2014/main" id="{A28E7B65-5508-4393-9D1C-2BA6F341D229}"/>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2" name="Rectangle 41">
              <a:extLst>
                <a:ext uri="{FF2B5EF4-FFF2-40B4-BE49-F238E27FC236}">
                  <a16:creationId xmlns:a16="http://schemas.microsoft.com/office/drawing/2014/main" id="{26495447-75AD-4770-9575-A50509EA313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4" name="TextBox 43">
              <a:extLst>
                <a:ext uri="{FF2B5EF4-FFF2-40B4-BE49-F238E27FC236}">
                  <a16:creationId xmlns:a16="http://schemas.microsoft.com/office/drawing/2014/main" id="{C3C2DC5C-9433-43E5-A1DD-5FAF09DC2DFE}"/>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F667640F-B95C-459A-B861-7ACBA8149CC4}"/>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297E7F1C-C025-470C-8DF6-3F29B3441E70}"/>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60813E3-2ADC-44DC-ABBC-DEA37F0F8A09}"/>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27BC1AC9-804C-4ADA-BE61-F4E909E360CD}"/>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377879FB-21E7-4166-AD9C-93AC29848309}"/>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25F8AF1A-2D6A-466A-9ABF-1C7ECC90EED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1" name="Rectangle 50">
              <a:extLst>
                <a:ext uri="{FF2B5EF4-FFF2-40B4-BE49-F238E27FC236}">
                  <a16:creationId xmlns:a16="http://schemas.microsoft.com/office/drawing/2014/main" id="{0EDCF4CE-D768-4DCA-BA17-A307760173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2066597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9FB8549-CAFD-47D2-893C-23925869A027}"/>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solidFill>
                <a:prstClr val="white"/>
              </a:solidFill>
            </a:endParaRPr>
          </a:p>
        </p:txBody>
      </p:sp>
      <p:pic>
        <p:nvPicPr>
          <p:cNvPr id="5" name="Graphic 4">
            <a:extLst>
              <a:ext uri="{FF2B5EF4-FFF2-40B4-BE49-F238E27FC236}">
                <a16:creationId xmlns:a16="http://schemas.microsoft.com/office/drawing/2014/main" id="{CEBA7120-2737-4775-869A-F7861AAF59B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8450" y="1544599"/>
            <a:ext cx="6673850" cy="2382902"/>
          </a:xfrm>
          <a:prstGeom prst="rect">
            <a:avLst/>
          </a:prstGeom>
        </p:spPr>
      </p:pic>
      <p:sp>
        <p:nvSpPr>
          <p:cNvPr id="2" name="Title 1">
            <a:extLst>
              <a:ext uri="{FF2B5EF4-FFF2-40B4-BE49-F238E27FC236}">
                <a16:creationId xmlns:a16="http://schemas.microsoft.com/office/drawing/2014/main" id="{15CEBDD3-57CF-4B63-8F6D-6614E2D1D698}"/>
              </a:ext>
            </a:extLst>
          </p:cNvPr>
          <p:cNvSpPr>
            <a:spLocks noGrp="1"/>
          </p:cNvSpPr>
          <p:nvPr>
            <p:ph type="title" hasCustomPrompt="1"/>
          </p:nvPr>
        </p:nvSpPr>
        <p:spPr>
          <a:xfrm>
            <a:off x="260350" y="205982"/>
            <a:ext cx="7054850" cy="93702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89385108-83D8-4C94-A8E0-A58F40EB76F0}"/>
              </a:ext>
            </a:extLst>
          </p:cNvPr>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9" name="Text Placeholder 8">
            <a:extLst>
              <a:ext uri="{FF2B5EF4-FFF2-40B4-BE49-F238E27FC236}">
                <a16:creationId xmlns:a16="http://schemas.microsoft.com/office/drawing/2014/main" id="{AE0858C5-2FF3-4953-A411-7223984B990C}"/>
              </a:ext>
            </a:extLst>
          </p:cNvPr>
          <p:cNvSpPr>
            <a:spLocks noGrp="1"/>
          </p:cNvSpPr>
          <p:nvPr>
            <p:ph type="body" sz="quarter" idx="12" hasCustomPrompt="1"/>
          </p:nvPr>
        </p:nvSpPr>
        <p:spPr>
          <a:xfrm>
            <a:off x="9400104" y="-4420"/>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FE25D3D6-734A-4FAF-B364-52CC39E74284}"/>
              </a:ext>
            </a:extLst>
          </p:cNvPr>
          <p:cNvSpPr>
            <a:spLocks noGrp="1"/>
          </p:cNvSpPr>
          <p:nvPr>
            <p:ph type="body" sz="quarter" idx="13" hasCustomPrompt="1"/>
          </p:nvPr>
        </p:nvSpPr>
        <p:spPr>
          <a:xfrm>
            <a:off x="9400104" y="17655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A5AA04F9-986F-48BC-AD3B-2CEFFC3F46F5}"/>
              </a:ext>
            </a:extLst>
          </p:cNvPr>
          <p:cNvSpPr>
            <a:spLocks noGrp="1"/>
          </p:cNvSpPr>
          <p:nvPr>
            <p:ph type="body" sz="quarter" idx="14" hasCustomPrompt="1"/>
          </p:nvPr>
        </p:nvSpPr>
        <p:spPr>
          <a:xfrm>
            <a:off x="9400104" y="362234"/>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2" name="Text Placeholder 11">
            <a:extLst>
              <a:ext uri="{FF2B5EF4-FFF2-40B4-BE49-F238E27FC236}">
                <a16:creationId xmlns:a16="http://schemas.microsoft.com/office/drawing/2014/main" id="{930A5DD8-CF4A-4988-8A0C-FBDE39B70FB1}"/>
              </a:ext>
            </a:extLst>
          </p:cNvPr>
          <p:cNvSpPr>
            <a:spLocks noGrp="1"/>
          </p:cNvSpPr>
          <p:nvPr>
            <p:ph type="body" sz="quarter" idx="15" hasCustomPrompt="1"/>
          </p:nvPr>
        </p:nvSpPr>
        <p:spPr>
          <a:xfrm>
            <a:off x="9400104" y="55172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3" name="Text Placeholder 12">
            <a:extLst>
              <a:ext uri="{FF2B5EF4-FFF2-40B4-BE49-F238E27FC236}">
                <a16:creationId xmlns:a16="http://schemas.microsoft.com/office/drawing/2014/main" id="{FA3DB03E-3411-4B4A-9DCC-F5B36501872D}"/>
              </a:ext>
            </a:extLst>
          </p:cNvPr>
          <p:cNvSpPr>
            <a:spLocks noGrp="1"/>
          </p:cNvSpPr>
          <p:nvPr>
            <p:ph type="body" sz="quarter" idx="16" hasCustomPrompt="1"/>
          </p:nvPr>
        </p:nvSpPr>
        <p:spPr>
          <a:xfrm>
            <a:off x="9400104" y="74121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Text Placeholder 13">
            <a:extLst>
              <a:ext uri="{FF2B5EF4-FFF2-40B4-BE49-F238E27FC236}">
                <a16:creationId xmlns:a16="http://schemas.microsoft.com/office/drawing/2014/main" id="{02E04C63-8675-4774-B6C9-5E249170908A}"/>
              </a:ext>
            </a:extLst>
          </p:cNvPr>
          <p:cNvSpPr>
            <a:spLocks noGrp="1"/>
          </p:cNvSpPr>
          <p:nvPr>
            <p:ph type="body" sz="quarter" idx="17" hasCustomPrompt="1"/>
          </p:nvPr>
        </p:nvSpPr>
        <p:spPr>
          <a:xfrm>
            <a:off x="9400104" y="93070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5" name="Text Placeholder 14">
            <a:extLst>
              <a:ext uri="{FF2B5EF4-FFF2-40B4-BE49-F238E27FC236}">
                <a16:creationId xmlns:a16="http://schemas.microsoft.com/office/drawing/2014/main" id="{5A303710-22B0-4142-968D-7320954775F4}"/>
              </a:ext>
            </a:extLst>
          </p:cNvPr>
          <p:cNvSpPr>
            <a:spLocks noGrp="1"/>
          </p:cNvSpPr>
          <p:nvPr>
            <p:ph type="body" sz="quarter" idx="18" hasCustomPrompt="1"/>
          </p:nvPr>
        </p:nvSpPr>
        <p:spPr>
          <a:xfrm>
            <a:off x="9400104" y="112019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6" name="Text Placeholder 15">
            <a:extLst>
              <a:ext uri="{FF2B5EF4-FFF2-40B4-BE49-F238E27FC236}">
                <a16:creationId xmlns:a16="http://schemas.microsoft.com/office/drawing/2014/main" id="{8302A7A6-28D6-4BD7-BA46-89DD1DCEFBE0}"/>
              </a:ext>
            </a:extLst>
          </p:cNvPr>
          <p:cNvSpPr>
            <a:spLocks noGrp="1"/>
          </p:cNvSpPr>
          <p:nvPr>
            <p:ph type="body" sz="quarter" idx="19" hasCustomPrompt="1"/>
          </p:nvPr>
        </p:nvSpPr>
        <p:spPr>
          <a:xfrm>
            <a:off x="9400104" y="1309688"/>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34C2C096-D038-4648-9DFA-DEF1B0BA5B68}"/>
              </a:ext>
            </a:extLst>
          </p:cNvPr>
          <p:cNvSpPr>
            <a:spLocks noGrp="1"/>
          </p:cNvSpPr>
          <p:nvPr>
            <p:ph type="body" sz="quarter" idx="20" hasCustomPrompt="1"/>
          </p:nvPr>
        </p:nvSpPr>
        <p:spPr>
          <a:xfrm>
            <a:off x="9400104" y="1499177"/>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8" name="Text Placeholder 17">
            <a:extLst>
              <a:ext uri="{FF2B5EF4-FFF2-40B4-BE49-F238E27FC236}">
                <a16:creationId xmlns:a16="http://schemas.microsoft.com/office/drawing/2014/main" id="{2DCE1D34-0BD4-45E3-B7D8-2C576B61CBAC}"/>
              </a:ext>
            </a:extLst>
          </p:cNvPr>
          <p:cNvSpPr>
            <a:spLocks noGrp="1"/>
          </p:cNvSpPr>
          <p:nvPr>
            <p:ph type="body" sz="quarter" idx="21" hasCustomPrompt="1"/>
          </p:nvPr>
        </p:nvSpPr>
        <p:spPr>
          <a:xfrm>
            <a:off x="9400104" y="1688669"/>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9" name="Text Placeholder 36">
            <a:extLst>
              <a:ext uri="{FF2B5EF4-FFF2-40B4-BE49-F238E27FC236}">
                <a16:creationId xmlns:a16="http://schemas.microsoft.com/office/drawing/2014/main" id="{06AD0ECF-9A1E-4EBD-BE5E-0CD4F6D43857}"/>
              </a:ext>
            </a:extLst>
          </p:cNvPr>
          <p:cNvSpPr>
            <a:spLocks noGrp="1"/>
          </p:cNvSpPr>
          <p:nvPr>
            <p:ph type="body" sz="quarter" idx="27" hasCustomPrompt="1"/>
          </p:nvPr>
        </p:nvSpPr>
        <p:spPr>
          <a:xfrm>
            <a:off x="260353" y="4149911"/>
            <a:ext cx="6203951" cy="645931"/>
          </a:xfrm>
        </p:spPr>
        <p:txBody>
          <a:bodyPr/>
          <a:lstStyle>
            <a:lvl1pPr>
              <a:defRPr sz="16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20" name="Text Placeholder 14">
            <a:extLst>
              <a:ext uri="{FF2B5EF4-FFF2-40B4-BE49-F238E27FC236}">
                <a16:creationId xmlns:a16="http://schemas.microsoft.com/office/drawing/2014/main" id="{7A2C2162-FE2D-4CD1-A203-AC0B20A2DED6}"/>
              </a:ext>
            </a:extLst>
          </p:cNvPr>
          <p:cNvSpPr>
            <a:spLocks noGrp="1"/>
          </p:cNvSpPr>
          <p:nvPr>
            <p:ph type="body" sz="quarter" idx="26" hasCustomPrompt="1"/>
          </p:nvPr>
        </p:nvSpPr>
        <p:spPr>
          <a:xfrm rot="16200000" flipH="1">
            <a:off x="7963200" y="569563"/>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4" name="Text Placeholder 23">
            <a:extLst>
              <a:ext uri="{FF2B5EF4-FFF2-40B4-BE49-F238E27FC236}">
                <a16:creationId xmlns:a16="http://schemas.microsoft.com/office/drawing/2014/main" id="{7E3E3F8A-9C0F-4AA1-8437-E5DE8890209E}"/>
              </a:ext>
            </a:extLst>
          </p:cNvPr>
          <p:cNvSpPr>
            <a:spLocks noGrp="1"/>
          </p:cNvSpPr>
          <p:nvPr>
            <p:ph type="body" sz="quarter" idx="28" hasCustomPrompt="1"/>
          </p:nvPr>
        </p:nvSpPr>
        <p:spPr>
          <a:xfrm>
            <a:off x="6705927" y="14388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5" name="Text Placeholder 14">
            <a:extLst>
              <a:ext uri="{FF2B5EF4-FFF2-40B4-BE49-F238E27FC236}">
                <a16:creationId xmlns:a16="http://schemas.microsoft.com/office/drawing/2014/main" id="{D2654BFC-41B1-4E34-A8F6-70B012A25467}"/>
              </a:ext>
            </a:extLst>
          </p:cNvPr>
          <p:cNvSpPr>
            <a:spLocks noGrp="1"/>
          </p:cNvSpPr>
          <p:nvPr>
            <p:ph type="body" sz="quarter" idx="29" hasCustomPrompt="1"/>
          </p:nvPr>
        </p:nvSpPr>
        <p:spPr>
          <a:xfrm rot="16200000" flipH="1">
            <a:off x="7963200" y="1045664"/>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6" name="Text Placeholder 23">
            <a:extLst>
              <a:ext uri="{FF2B5EF4-FFF2-40B4-BE49-F238E27FC236}">
                <a16:creationId xmlns:a16="http://schemas.microsoft.com/office/drawing/2014/main" id="{C87A0EFF-6275-4928-A6CB-2970CA0A67ED}"/>
              </a:ext>
            </a:extLst>
          </p:cNvPr>
          <p:cNvSpPr>
            <a:spLocks noGrp="1"/>
          </p:cNvSpPr>
          <p:nvPr>
            <p:ph type="body" sz="quarter" idx="30" hasCustomPrompt="1"/>
          </p:nvPr>
        </p:nvSpPr>
        <p:spPr>
          <a:xfrm>
            <a:off x="6705927" y="19149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27" name="Text Placeholder 14">
            <a:extLst>
              <a:ext uri="{FF2B5EF4-FFF2-40B4-BE49-F238E27FC236}">
                <a16:creationId xmlns:a16="http://schemas.microsoft.com/office/drawing/2014/main" id="{15348198-BCF5-4EE3-ACEC-E5F4056C7783}"/>
              </a:ext>
            </a:extLst>
          </p:cNvPr>
          <p:cNvSpPr>
            <a:spLocks noGrp="1"/>
          </p:cNvSpPr>
          <p:nvPr>
            <p:ph type="body" sz="quarter" idx="31" hasCustomPrompt="1"/>
          </p:nvPr>
        </p:nvSpPr>
        <p:spPr>
          <a:xfrm rot="16200000" flipH="1">
            <a:off x="7963200" y="1521765"/>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8" name="Text Placeholder 23">
            <a:extLst>
              <a:ext uri="{FF2B5EF4-FFF2-40B4-BE49-F238E27FC236}">
                <a16:creationId xmlns:a16="http://schemas.microsoft.com/office/drawing/2014/main" id="{BF66DB1A-1E30-4CBC-B2CC-CBD64B984DAD}"/>
              </a:ext>
            </a:extLst>
          </p:cNvPr>
          <p:cNvSpPr>
            <a:spLocks noGrp="1"/>
          </p:cNvSpPr>
          <p:nvPr>
            <p:ph type="body" sz="quarter" idx="32" hasCustomPrompt="1"/>
          </p:nvPr>
        </p:nvSpPr>
        <p:spPr>
          <a:xfrm>
            <a:off x="6705927" y="2391071"/>
            <a:ext cx="1552257" cy="300693"/>
          </a:xfrm>
        </p:spPr>
        <p:txBody>
          <a:bodyPr anchor="b"/>
          <a:lstStyle>
            <a:lvl1pPr>
              <a:defRPr sz="2200" b="1">
                <a:solidFill>
                  <a:schemeClr val="accent1"/>
                </a:solidFill>
              </a:defRPr>
            </a:lvl1pPr>
          </a:lstStyle>
          <a:p>
            <a:pPr lvl="0"/>
            <a:r>
              <a:rPr lang="en-US" dirty="0"/>
              <a:t>xxx</a:t>
            </a:r>
            <a:endParaRPr lang="en-GB" dirty="0"/>
          </a:p>
        </p:txBody>
      </p:sp>
      <p:sp>
        <p:nvSpPr>
          <p:cNvPr id="7" name="Text Placeholder 6">
            <a:extLst>
              <a:ext uri="{FF2B5EF4-FFF2-40B4-BE49-F238E27FC236}">
                <a16:creationId xmlns:a16="http://schemas.microsoft.com/office/drawing/2014/main" id="{007BD16A-0DDD-480C-B5AB-8461946223E3}"/>
              </a:ext>
            </a:extLst>
          </p:cNvPr>
          <p:cNvSpPr>
            <a:spLocks noGrp="1"/>
          </p:cNvSpPr>
          <p:nvPr>
            <p:ph type="body" sz="quarter" idx="33" hasCustomPrompt="1"/>
          </p:nvPr>
        </p:nvSpPr>
        <p:spPr>
          <a:xfrm>
            <a:off x="6720687" y="1791984"/>
            <a:ext cx="1711325" cy="201256"/>
          </a:xfrm>
        </p:spPr>
        <p:txBody>
          <a:bodyPr anchor="b"/>
          <a:lstStyle>
            <a:lvl1pPr>
              <a:defRPr sz="1400"/>
            </a:lvl1pPr>
          </a:lstStyle>
          <a:p>
            <a:pPr lvl="0"/>
            <a:r>
              <a:rPr lang="en-US" dirty="0"/>
              <a:t>Enter text here </a:t>
            </a:r>
            <a:endParaRPr lang="en-GB" dirty="0"/>
          </a:p>
        </p:txBody>
      </p:sp>
      <p:sp>
        <p:nvSpPr>
          <p:cNvPr id="32" name="Text Placeholder 6">
            <a:extLst>
              <a:ext uri="{FF2B5EF4-FFF2-40B4-BE49-F238E27FC236}">
                <a16:creationId xmlns:a16="http://schemas.microsoft.com/office/drawing/2014/main" id="{8F316A43-B237-4110-9662-18CE04C2DC18}"/>
              </a:ext>
            </a:extLst>
          </p:cNvPr>
          <p:cNvSpPr>
            <a:spLocks noGrp="1"/>
          </p:cNvSpPr>
          <p:nvPr>
            <p:ph type="body" sz="quarter" idx="34" hasCustomPrompt="1"/>
          </p:nvPr>
        </p:nvSpPr>
        <p:spPr>
          <a:xfrm>
            <a:off x="6720687" y="2262363"/>
            <a:ext cx="1711325" cy="201256"/>
          </a:xfrm>
        </p:spPr>
        <p:txBody>
          <a:bodyPr anchor="b"/>
          <a:lstStyle>
            <a:lvl1pPr>
              <a:defRPr sz="1400"/>
            </a:lvl1pPr>
          </a:lstStyle>
          <a:p>
            <a:pPr lvl="0"/>
            <a:r>
              <a:rPr lang="en-US" dirty="0"/>
              <a:t>Enter text here </a:t>
            </a:r>
            <a:endParaRPr lang="en-GB" dirty="0"/>
          </a:p>
        </p:txBody>
      </p:sp>
      <p:sp>
        <p:nvSpPr>
          <p:cNvPr id="33" name="Text Placeholder 6">
            <a:extLst>
              <a:ext uri="{FF2B5EF4-FFF2-40B4-BE49-F238E27FC236}">
                <a16:creationId xmlns:a16="http://schemas.microsoft.com/office/drawing/2014/main" id="{EF091ADD-A6FA-436B-829F-351102CFF840}"/>
              </a:ext>
            </a:extLst>
          </p:cNvPr>
          <p:cNvSpPr>
            <a:spLocks noGrp="1"/>
          </p:cNvSpPr>
          <p:nvPr>
            <p:ph type="body" sz="quarter" idx="35" hasCustomPrompt="1"/>
          </p:nvPr>
        </p:nvSpPr>
        <p:spPr>
          <a:xfrm>
            <a:off x="6720687" y="1321602"/>
            <a:ext cx="1711325" cy="201256"/>
          </a:xfrm>
        </p:spPr>
        <p:txBody>
          <a:bodyPr anchor="b"/>
          <a:lstStyle>
            <a:lvl1pPr>
              <a:defRPr sz="1400"/>
            </a:lvl1pPr>
          </a:lstStyle>
          <a:p>
            <a:pPr lvl="0"/>
            <a:r>
              <a:rPr lang="en-US" dirty="0"/>
              <a:t>Enter text here </a:t>
            </a:r>
            <a:endParaRPr lang="en-GB" dirty="0"/>
          </a:p>
        </p:txBody>
      </p:sp>
      <p:sp>
        <p:nvSpPr>
          <p:cNvPr id="59" name="Text Placeholder 58">
            <a:extLst>
              <a:ext uri="{FF2B5EF4-FFF2-40B4-BE49-F238E27FC236}">
                <a16:creationId xmlns:a16="http://schemas.microsoft.com/office/drawing/2014/main" id="{0D252891-E28E-482A-B471-0F2AAF933445}"/>
              </a:ext>
            </a:extLst>
          </p:cNvPr>
          <p:cNvSpPr>
            <a:spLocks noGrp="1"/>
          </p:cNvSpPr>
          <p:nvPr>
            <p:ph type="body" sz="quarter" idx="37" hasCustomPrompt="1"/>
          </p:nvPr>
        </p:nvSpPr>
        <p:spPr>
          <a:xfrm>
            <a:off x="0" y="1203273"/>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48" name="Picture 47">
            <a:extLst>
              <a:ext uri="{FF2B5EF4-FFF2-40B4-BE49-F238E27FC236}">
                <a16:creationId xmlns:a16="http://schemas.microsoft.com/office/drawing/2014/main" id="{68A2A123-C5C9-45F3-9FD4-7AE23CBFCC5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49" name="Group 48">
            <a:extLst>
              <a:ext uri="{FF2B5EF4-FFF2-40B4-BE49-F238E27FC236}">
                <a16:creationId xmlns:a16="http://schemas.microsoft.com/office/drawing/2014/main" id="{9703E913-23BD-4B1D-895E-74115BFA6860}"/>
              </a:ext>
            </a:extLst>
          </p:cNvPr>
          <p:cNvGrpSpPr/>
          <p:nvPr userDrawn="1"/>
        </p:nvGrpSpPr>
        <p:grpSpPr>
          <a:xfrm>
            <a:off x="-3832860" y="2"/>
            <a:ext cx="3760880" cy="3818751"/>
            <a:chOff x="-3832860" y="0"/>
            <a:chExt cx="3760880" cy="5091665"/>
          </a:xfrm>
        </p:grpSpPr>
        <p:sp>
          <p:nvSpPr>
            <p:cNvPr id="50" name="Rectangle 49">
              <a:extLst>
                <a:ext uri="{FF2B5EF4-FFF2-40B4-BE49-F238E27FC236}">
                  <a16:creationId xmlns:a16="http://schemas.microsoft.com/office/drawing/2014/main" id="{A0E1F254-8E74-4D28-99E7-46DEE26613B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a:extLst>
                <a:ext uri="{FF2B5EF4-FFF2-40B4-BE49-F238E27FC236}">
                  <a16:creationId xmlns:a16="http://schemas.microsoft.com/office/drawing/2014/main" id="{40935067-FDB3-4D05-8EBD-CC0238ED97A2}"/>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52" name="Rectangle 51">
              <a:extLst>
                <a:ext uri="{FF2B5EF4-FFF2-40B4-BE49-F238E27FC236}">
                  <a16:creationId xmlns:a16="http://schemas.microsoft.com/office/drawing/2014/main" id="{3AFE85E1-F0CF-485F-AD42-827C07021F1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53" name="TextBox 52">
              <a:extLst>
                <a:ext uri="{FF2B5EF4-FFF2-40B4-BE49-F238E27FC236}">
                  <a16:creationId xmlns:a16="http://schemas.microsoft.com/office/drawing/2014/main" id="{6E6157D4-8A76-45CE-AEDF-3B8FD7CB115E}"/>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54" name="TextBox 53">
              <a:extLst>
                <a:ext uri="{FF2B5EF4-FFF2-40B4-BE49-F238E27FC236}">
                  <a16:creationId xmlns:a16="http://schemas.microsoft.com/office/drawing/2014/main" id="{D4C4871D-610A-49EA-B2D5-DE340608B245}"/>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55" name="TextBox 54">
              <a:extLst>
                <a:ext uri="{FF2B5EF4-FFF2-40B4-BE49-F238E27FC236}">
                  <a16:creationId xmlns:a16="http://schemas.microsoft.com/office/drawing/2014/main" id="{5C5CD447-CFE4-4E57-B4F3-200EB4D4CB12}"/>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5D696C73-37A3-4AA9-862B-7FD9D074D5A2}"/>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7" name="TextBox 56">
              <a:extLst>
                <a:ext uri="{FF2B5EF4-FFF2-40B4-BE49-F238E27FC236}">
                  <a16:creationId xmlns:a16="http://schemas.microsoft.com/office/drawing/2014/main" id="{B3FCDC0F-1E8B-4328-A6BB-45373F75044B}"/>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CA177775-8A22-47D5-8513-73661A8B1406}"/>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60" name="Rectangle 59">
              <a:extLst>
                <a:ext uri="{FF2B5EF4-FFF2-40B4-BE49-F238E27FC236}">
                  <a16:creationId xmlns:a16="http://schemas.microsoft.com/office/drawing/2014/main" id="{12C994F4-A5A5-4B6E-861C-795C6B9EDDB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61" name="Rectangle 60">
              <a:extLst>
                <a:ext uri="{FF2B5EF4-FFF2-40B4-BE49-F238E27FC236}">
                  <a16:creationId xmlns:a16="http://schemas.microsoft.com/office/drawing/2014/main" id="{D1B2362A-9D41-40A5-BE27-D18C7955BD82}"/>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13763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857F-0F3F-446A-A8E0-DEAC68B6F946}"/>
              </a:ext>
            </a:extLst>
          </p:cNvPr>
          <p:cNvSpPr>
            <a:spLocks noGrp="1"/>
          </p:cNvSpPr>
          <p:nvPr>
            <p:ph type="title" hasCustomPrompt="1"/>
          </p:nvPr>
        </p:nvSpPr>
        <p:spPr>
          <a:xfrm>
            <a:off x="260350" y="205982"/>
            <a:ext cx="7054850" cy="34647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7CA2A6CB-677B-4CF9-9079-474B9D6A9529}"/>
              </a:ext>
            </a:extLst>
          </p:cNvPr>
          <p:cNvSpPr>
            <a:spLocks noGrp="1"/>
          </p:cNvSpPr>
          <p:nvPr>
            <p:ph type="ftr" sz="quarter" idx="11"/>
          </p:nvPr>
        </p:nvSpPr>
        <p:spPr/>
        <p:txBody>
          <a:bodyPr/>
          <a:lstStyle/>
          <a:p>
            <a:endParaRPr lang="en-GB" dirty="0">
              <a:solidFill>
                <a:srgbClr val="D24508"/>
              </a:solidFill>
            </a:endParaRPr>
          </a:p>
        </p:txBody>
      </p:sp>
      <p:sp>
        <p:nvSpPr>
          <p:cNvPr id="7" name="Text Placeholder 6">
            <a:extLst>
              <a:ext uri="{FF2B5EF4-FFF2-40B4-BE49-F238E27FC236}">
                <a16:creationId xmlns:a16="http://schemas.microsoft.com/office/drawing/2014/main" id="{224D60CB-66B1-43DB-BA3B-EADE0CF4300F}"/>
              </a:ext>
            </a:extLst>
          </p:cNvPr>
          <p:cNvSpPr>
            <a:spLocks noGrp="1"/>
          </p:cNvSpPr>
          <p:nvPr>
            <p:ph type="body" sz="quarter" idx="27" hasCustomPrompt="1"/>
          </p:nvPr>
        </p:nvSpPr>
        <p:spPr>
          <a:xfrm>
            <a:off x="260349" y="739382"/>
            <a:ext cx="7054850" cy="335669"/>
          </a:xfrm>
        </p:spPr>
        <p:txBody>
          <a:bodyPr/>
          <a:lstStyle>
            <a:lvl1pPr>
              <a:defRPr sz="2400" b="1">
                <a:solidFill>
                  <a:schemeClr val="accent1"/>
                </a:solidFill>
                <a:latin typeface="+mj-lt"/>
              </a:defRPr>
            </a:lvl1pPr>
          </a:lstStyle>
          <a:p>
            <a:pPr lvl="0"/>
            <a:r>
              <a:rPr lang="en-US" dirty="0"/>
              <a:t>Enter subtitle here </a:t>
            </a:r>
            <a:endParaRPr lang="en-GB" dirty="0"/>
          </a:p>
        </p:txBody>
      </p:sp>
      <p:sp>
        <p:nvSpPr>
          <p:cNvPr id="9" name="Text Placeholder 8">
            <a:extLst>
              <a:ext uri="{FF2B5EF4-FFF2-40B4-BE49-F238E27FC236}">
                <a16:creationId xmlns:a16="http://schemas.microsoft.com/office/drawing/2014/main" id="{F5229FDF-8CE0-4A49-B535-10B3CB1DA43A}"/>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11" name="Picture 10">
            <a:extLst>
              <a:ext uri="{FF2B5EF4-FFF2-40B4-BE49-F238E27FC236}">
                <a16:creationId xmlns:a16="http://schemas.microsoft.com/office/drawing/2014/main" id="{425DBE92-3D72-40DE-A09D-87651D7E9F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4" y="4378717"/>
            <a:ext cx="778669" cy="433832"/>
          </a:xfrm>
          <a:prstGeom prst="rect">
            <a:avLst/>
          </a:prstGeom>
        </p:spPr>
      </p:pic>
    </p:spTree>
    <p:extLst>
      <p:ext uri="{BB962C8B-B14F-4D97-AF65-F5344CB8AC3E}">
        <p14:creationId xmlns:p14="http://schemas.microsoft.com/office/powerpoint/2010/main" val="146918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4"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6"/>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2"/>
            <a:ext cx="4968874" cy="336266"/>
          </a:xfrm>
        </p:spPr>
        <p:txBody>
          <a:bodyPr/>
          <a:lstStyle>
            <a:lvl1pPr>
              <a:defRPr sz="1800" b="1">
                <a:solidFill>
                  <a:schemeClr val="tx2"/>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3" name="Title 2">
            <a:extLst>
              <a:ext uri="{FF2B5EF4-FFF2-40B4-BE49-F238E27FC236}">
                <a16:creationId xmlns:a16="http://schemas.microsoft.com/office/drawing/2014/main" id="{B6BA20C8-EAFD-4DDC-8378-E967F2394D2F}"/>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9" name="Text Placeholder 38">
            <a:extLst>
              <a:ext uri="{FF2B5EF4-FFF2-40B4-BE49-F238E27FC236}">
                <a16:creationId xmlns:a16="http://schemas.microsoft.com/office/drawing/2014/main" id="{80319D9B-9902-4221-8C51-B1E4B8599549}"/>
              </a:ext>
            </a:extLst>
          </p:cNvPr>
          <p:cNvSpPr>
            <a:spLocks noGrp="1"/>
          </p:cNvSpPr>
          <p:nvPr>
            <p:ph type="body" sz="quarter" idx="31" hasCustomPrompt="1"/>
          </p:nvPr>
        </p:nvSpPr>
        <p:spPr>
          <a:xfrm>
            <a:off x="0"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1" name="Group 20">
            <a:extLst>
              <a:ext uri="{FF2B5EF4-FFF2-40B4-BE49-F238E27FC236}">
                <a16:creationId xmlns:a16="http://schemas.microsoft.com/office/drawing/2014/main" id="{69E3B667-B153-4858-8E79-EA45C7DD75D4}"/>
              </a:ext>
            </a:extLst>
          </p:cNvPr>
          <p:cNvGrpSpPr/>
          <p:nvPr userDrawn="1"/>
        </p:nvGrpSpPr>
        <p:grpSpPr>
          <a:xfrm>
            <a:off x="9230527" y="-4"/>
            <a:ext cx="5371397" cy="3440622"/>
            <a:chOff x="9230518" y="4790766"/>
            <a:chExt cx="5371397" cy="4587497"/>
          </a:xfrm>
        </p:grpSpPr>
        <p:grpSp>
          <p:nvGrpSpPr>
            <p:cNvPr id="22" name="Group 21">
              <a:extLst>
                <a:ext uri="{FF2B5EF4-FFF2-40B4-BE49-F238E27FC236}">
                  <a16:creationId xmlns:a16="http://schemas.microsoft.com/office/drawing/2014/main" id="{662DA9CE-4FB0-4E6C-BBE6-15E67BC3F0E6}"/>
                </a:ext>
              </a:extLst>
            </p:cNvPr>
            <p:cNvGrpSpPr/>
            <p:nvPr userDrawn="1"/>
          </p:nvGrpSpPr>
          <p:grpSpPr>
            <a:xfrm>
              <a:off x="9230518" y="4790766"/>
              <a:ext cx="3760880" cy="4587497"/>
              <a:chOff x="838198" y="1150069"/>
              <a:chExt cx="3507559" cy="4587497"/>
            </a:xfrm>
          </p:grpSpPr>
          <p:sp>
            <p:nvSpPr>
              <p:cNvPr id="24" name="Rectangle 23">
                <a:extLst>
                  <a:ext uri="{FF2B5EF4-FFF2-40B4-BE49-F238E27FC236}">
                    <a16:creationId xmlns:a16="http://schemas.microsoft.com/office/drawing/2014/main" id="{0443B074-B0DF-4CD1-9B13-410E9977F45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5" name="TextBox 24">
                <a:extLst>
                  <a:ext uri="{FF2B5EF4-FFF2-40B4-BE49-F238E27FC236}">
                    <a16:creationId xmlns:a16="http://schemas.microsoft.com/office/drawing/2014/main" id="{EE78BE21-F9C1-4C6D-A891-04BABE637D52}"/>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26" name="Rectangle 25">
                <a:extLst>
                  <a:ext uri="{FF2B5EF4-FFF2-40B4-BE49-F238E27FC236}">
                    <a16:creationId xmlns:a16="http://schemas.microsoft.com/office/drawing/2014/main" id="{57B637C0-C755-4778-B21F-F991D78248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7" name="TextBox 26">
                <a:extLst>
                  <a:ext uri="{FF2B5EF4-FFF2-40B4-BE49-F238E27FC236}">
                    <a16:creationId xmlns:a16="http://schemas.microsoft.com/office/drawing/2014/main" id="{21F5936E-E3A5-431F-A3E3-264794CA115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55851C2B-4FE2-49EE-9F9E-8CA384EDD42F}"/>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909C87B9-0A5B-4616-878B-8CCF5E5B79F0}"/>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2" name="TextBox 41">
                <a:extLst>
                  <a:ext uri="{FF2B5EF4-FFF2-40B4-BE49-F238E27FC236}">
                    <a16:creationId xmlns:a16="http://schemas.microsoft.com/office/drawing/2014/main" id="{40C9C1A9-AEF2-44F6-A8EB-F65E6DEC773F}"/>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3" name="TextBox 42">
                <a:extLst>
                  <a:ext uri="{FF2B5EF4-FFF2-40B4-BE49-F238E27FC236}">
                    <a16:creationId xmlns:a16="http://schemas.microsoft.com/office/drawing/2014/main" id="{C7C09343-8A47-4BCA-89B6-1D5F8CED8D72}"/>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23" name="Picture 22">
              <a:extLst>
                <a:ext uri="{FF2B5EF4-FFF2-40B4-BE49-F238E27FC236}">
                  <a16:creationId xmlns:a16="http://schemas.microsoft.com/office/drawing/2014/main" id="{7456E444-515D-4EE0-8AA8-F80065FC93F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5" name="Text Placeholder 12">
            <a:extLst>
              <a:ext uri="{FF2B5EF4-FFF2-40B4-BE49-F238E27FC236}">
                <a16:creationId xmlns:a16="http://schemas.microsoft.com/office/drawing/2014/main" id="{86933C76-A4C4-46B7-B570-631C0814A67E}"/>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55218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700A4B42-2CBC-4336-B55D-CCCD9688605B}"/>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sp>
        <p:nvSpPr>
          <p:cNvPr id="4" name="Footer Placeholder 3">
            <a:extLst>
              <a:ext uri="{FF2B5EF4-FFF2-40B4-BE49-F238E27FC236}">
                <a16:creationId xmlns:a16="http://schemas.microsoft.com/office/drawing/2014/main" id="{CA00BC6D-393D-43A0-84D5-2C50C75DE2C8}"/>
              </a:ext>
            </a:extLst>
          </p:cNvPr>
          <p:cNvSpPr>
            <a:spLocks noGrp="1"/>
          </p:cNvSpPr>
          <p:nvPr>
            <p:ph type="ftr" sz="quarter" idx="11"/>
          </p:nvPr>
        </p:nvSpPr>
        <p:spPr/>
        <p:txBody>
          <a:bodyPr/>
          <a:lstStyle/>
          <a:p>
            <a:endParaRPr lang="en-GB" dirty="0">
              <a:solidFill>
                <a:srgbClr val="D24508"/>
              </a:solidFill>
            </a:endParaRPr>
          </a:p>
        </p:txBody>
      </p:sp>
      <p:grpSp>
        <p:nvGrpSpPr>
          <p:cNvPr id="31" name="Group 30">
            <a:extLst>
              <a:ext uri="{FF2B5EF4-FFF2-40B4-BE49-F238E27FC236}">
                <a16:creationId xmlns:a16="http://schemas.microsoft.com/office/drawing/2014/main" id="{EA34B1C1-04ED-465B-8E0E-206B2AF396AC}"/>
              </a:ext>
            </a:extLst>
          </p:cNvPr>
          <p:cNvGrpSpPr/>
          <p:nvPr userDrawn="1"/>
        </p:nvGrpSpPr>
        <p:grpSpPr>
          <a:xfrm>
            <a:off x="9230527" y="-4"/>
            <a:ext cx="5371397" cy="3440622"/>
            <a:chOff x="9230518" y="4790766"/>
            <a:chExt cx="5371397" cy="4587497"/>
          </a:xfrm>
        </p:grpSpPr>
        <p:grpSp>
          <p:nvGrpSpPr>
            <p:cNvPr id="32" name="Group 31">
              <a:extLst>
                <a:ext uri="{FF2B5EF4-FFF2-40B4-BE49-F238E27FC236}">
                  <a16:creationId xmlns:a16="http://schemas.microsoft.com/office/drawing/2014/main" id="{8A26D935-0AFA-45C5-B002-07ECD1D3DA4E}"/>
                </a:ext>
              </a:extLst>
            </p:cNvPr>
            <p:cNvGrpSpPr/>
            <p:nvPr userDrawn="1"/>
          </p:nvGrpSpPr>
          <p:grpSpPr>
            <a:xfrm>
              <a:off x="9230518" y="4790766"/>
              <a:ext cx="3760880" cy="4587497"/>
              <a:chOff x="838198" y="1150069"/>
              <a:chExt cx="3507559" cy="4587497"/>
            </a:xfrm>
          </p:grpSpPr>
          <p:sp>
            <p:nvSpPr>
              <p:cNvPr id="34" name="Rectangle 33">
                <a:extLst>
                  <a:ext uri="{FF2B5EF4-FFF2-40B4-BE49-F238E27FC236}">
                    <a16:creationId xmlns:a16="http://schemas.microsoft.com/office/drawing/2014/main" id="{D405F309-FA61-42D5-8936-2E26FB665E2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TextBox 34">
                <a:extLst>
                  <a:ext uri="{FF2B5EF4-FFF2-40B4-BE49-F238E27FC236}">
                    <a16:creationId xmlns:a16="http://schemas.microsoft.com/office/drawing/2014/main" id="{1D6F0BCC-1D6F-48B8-B3DD-D7F8079BFD41}"/>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Bebas Neue Bold"/>
                  </a:rPr>
                  <a:t>How to insert an image</a:t>
                </a:r>
              </a:p>
            </p:txBody>
          </p:sp>
          <p:sp>
            <p:nvSpPr>
              <p:cNvPr id="36" name="Rectangle 35">
                <a:extLst>
                  <a:ext uri="{FF2B5EF4-FFF2-40B4-BE49-F238E27FC236}">
                    <a16:creationId xmlns:a16="http://schemas.microsoft.com/office/drawing/2014/main" id="{BE4F3101-52DC-4158-B0A8-DBF723329F8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7" name="TextBox 36">
                <a:extLst>
                  <a:ext uri="{FF2B5EF4-FFF2-40B4-BE49-F238E27FC236}">
                    <a16:creationId xmlns:a16="http://schemas.microsoft.com/office/drawing/2014/main" id="{5C161C55-E073-4C2B-B99C-FED8C7FAB077}"/>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A5DD4BF7-3AB1-41BD-B0A2-5D25941959C2}"/>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FCE66375-D265-4E55-B0CB-3D0465805454}"/>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40" name="TextBox 39">
                <a:extLst>
                  <a:ext uri="{FF2B5EF4-FFF2-40B4-BE49-F238E27FC236}">
                    <a16:creationId xmlns:a16="http://schemas.microsoft.com/office/drawing/2014/main" id="{ABCF3A1A-0325-4202-B249-F6991497E1C5}"/>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1" name="TextBox 40">
                <a:extLst>
                  <a:ext uri="{FF2B5EF4-FFF2-40B4-BE49-F238E27FC236}">
                    <a16:creationId xmlns:a16="http://schemas.microsoft.com/office/drawing/2014/main" id="{A54D028D-DE44-4AE3-B51F-469C322581C4}"/>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33" name="Picture 32">
              <a:extLst>
                <a:ext uri="{FF2B5EF4-FFF2-40B4-BE49-F238E27FC236}">
                  <a16:creationId xmlns:a16="http://schemas.microsoft.com/office/drawing/2014/main" id="{073ED033-FC5B-4B25-BE34-71DC9044617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2" name="Picture 41">
            <a:extLst>
              <a:ext uri="{FF2B5EF4-FFF2-40B4-BE49-F238E27FC236}">
                <a16:creationId xmlns:a16="http://schemas.microsoft.com/office/drawing/2014/main" id="{33DF9D7E-3765-4659-BDD1-EEAB10B179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96" y="4378717"/>
            <a:ext cx="1006581" cy="433832"/>
          </a:xfrm>
          <a:prstGeom prst="rect">
            <a:avLst/>
          </a:prstGeom>
        </p:spPr>
      </p:pic>
      <p:grpSp>
        <p:nvGrpSpPr>
          <p:cNvPr id="28" name="Group 27">
            <a:extLst>
              <a:ext uri="{FF2B5EF4-FFF2-40B4-BE49-F238E27FC236}">
                <a16:creationId xmlns:a16="http://schemas.microsoft.com/office/drawing/2014/main" id="{17C87DB8-A277-4D7F-8DDA-58F6F66B335B}"/>
              </a:ext>
            </a:extLst>
          </p:cNvPr>
          <p:cNvGrpSpPr/>
          <p:nvPr userDrawn="1"/>
        </p:nvGrpSpPr>
        <p:grpSpPr>
          <a:xfrm>
            <a:off x="-3832860" y="2"/>
            <a:ext cx="3760880" cy="3818751"/>
            <a:chOff x="-3832860" y="0"/>
            <a:chExt cx="3760880" cy="5091665"/>
          </a:xfrm>
        </p:grpSpPr>
        <p:sp>
          <p:nvSpPr>
            <p:cNvPr id="29" name="Rectangle 28">
              <a:extLst>
                <a:ext uri="{FF2B5EF4-FFF2-40B4-BE49-F238E27FC236}">
                  <a16:creationId xmlns:a16="http://schemas.microsoft.com/office/drawing/2014/main" id="{CC66EF83-F249-40D2-BFA8-1C54B1AADA08}"/>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a:extLst>
                <a:ext uri="{FF2B5EF4-FFF2-40B4-BE49-F238E27FC236}">
                  <a16:creationId xmlns:a16="http://schemas.microsoft.com/office/drawing/2014/main" id="{DF9EF157-4B42-4735-8FBB-7EDBCE7296A3}"/>
                </a:ext>
              </a:extLst>
            </p:cNvPr>
            <p:cNvSpPr txBox="1"/>
            <p:nvPr/>
          </p:nvSpPr>
          <p:spPr>
            <a:xfrm>
              <a:off x="-3832859" y="19680"/>
              <a:ext cx="3760879" cy="861774"/>
            </a:xfrm>
            <a:prstGeom prst="rect">
              <a:avLst/>
            </a:prstGeom>
            <a:noFill/>
          </p:spPr>
          <p:txBody>
            <a:bodyPr wrap="square" rtlCol="0">
              <a:spAutoFit/>
            </a:bodyPr>
            <a:lstStyle/>
            <a:p>
              <a:pPr algn="ctr"/>
              <a:r>
                <a:rPr lang="en-GB" dirty="0">
                  <a:solidFill>
                    <a:srgbClr val="333333"/>
                  </a:solidFill>
                  <a:latin typeface="Bebas Neue Bold"/>
                </a:rPr>
                <a:t>How to customise </a:t>
              </a:r>
              <a:br>
                <a:rPr lang="en-GB" dirty="0">
                  <a:solidFill>
                    <a:srgbClr val="333333"/>
                  </a:solidFill>
                  <a:latin typeface="Bebas Neue Bold"/>
                </a:rPr>
              </a:br>
              <a:r>
                <a:rPr lang="en-GB" dirty="0">
                  <a:solidFill>
                    <a:srgbClr val="333333"/>
                  </a:solidFill>
                  <a:latin typeface="Bebas Neue Bold"/>
                </a:rPr>
                <a:t>your background</a:t>
              </a:r>
            </a:p>
          </p:txBody>
        </p:sp>
        <p:sp>
          <p:nvSpPr>
            <p:cNvPr id="43" name="Rectangle 42">
              <a:extLst>
                <a:ext uri="{FF2B5EF4-FFF2-40B4-BE49-F238E27FC236}">
                  <a16:creationId xmlns:a16="http://schemas.microsoft.com/office/drawing/2014/main" id="{F09F9AE2-07EA-4895-95CC-B82679702156}"/>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4" name="TextBox 43">
              <a:extLst>
                <a:ext uri="{FF2B5EF4-FFF2-40B4-BE49-F238E27FC236}">
                  <a16:creationId xmlns:a16="http://schemas.microsoft.com/office/drawing/2014/main" id="{A66376A1-C5E6-4C3C-B802-A9E4E49DC76A}"/>
                </a:ext>
              </a:extLst>
            </p:cNvPr>
            <p:cNvSpPr txBox="1"/>
            <p:nvPr/>
          </p:nvSpPr>
          <p:spPr>
            <a:xfrm>
              <a:off x="-3832860" y="717738"/>
              <a:ext cx="3760879" cy="697626"/>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Right click on your slide and click </a:t>
              </a:r>
              <a:br>
                <a:rPr lang="en-GB" sz="1400" dirty="0">
                  <a:solidFill>
                    <a:srgbClr val="333333"/>
                  </a:solidFill>
                </a:rPr>
              </a:br>
              <a:r>
                <a:rPr lang="en-GB" sz="1400" b="1" dirty="0">
                  <a:solidFill>
                    <a:srgbClr val="333333"/>
                  </a:solidFill>
                </a:rPr>
                <a:t>Format Background</a:t>
              </a:r>
              <a:r>
                <a:rPr lang="en-GB" sz="1400" dirty="0">
                  <a:solidFill>
                    <a:srgbClr val="333333"/>
                  </a:solidFill>
                </a:rPr>
                <a:t>.</a:t>
              </a:r>
            </a:p>
          </p:txBody>
        </p:sp>
        <p:sp>
          <p:nvSpPr>
            <p:cNvPr id="45" name="TextBox 44">
              <a:extLst>
                <a:ext uri="{FF2B5EF4-FFF2-40B4-BE49-F238E27FC236}">
                  <a16:creationId xmlns:a16="http://schemas.microsoft.com/office/drawing/2014/main" id="{EEF1A037-6FCC-41EF-9F39-DFF77553A01B}"/>
                </a:ext>
              </a:extLst>
            </p:cNvPr>
            <p:cNvSpPr txBox="1"/>
            <p:nvPr/>
          </p:nvSpPr>
          <p:spPr>
            <a:xfrm>
              <a:off x="-3832860" y="2488013"/>
              <a:ext cx="3760879" cy="767477"/>
            </a:xfrm>
            <a:prstGeom prst="rect">
              <a:avLst/>
            </a:prstGeom>
            <a:noFill/>
          </p:spPr>
          <p:txBody>
            <a:bodyPr wrap="square" rtlCol="0">
              <a:no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Texture </a:t>
              </a:r>
              <a:br>
                <a:rPr lang="en-GB" sz="1400" b="1" dirty="0">
                  <a:solidFill>
                    <a:srgbClr val="333333"/>
                  </a:solidFill>
                </a:rPr>
              </a:br>
              <a:r>
                <a:rPr lang="en-GB" sz="1400" b="1" dirty="0">
                  <a:solidFill>
                    <a:srgbClr val="333333"/>
                  </a:solidFill>
                </a:rPr>
                <a:t>Fill</a:t>
              </a:r>
              <a:r>
                <a:rPr lang="en-GB" sz="1400" dirty="0">
                  <a:solidFill>
                    <a:srgbClr val="333333"/>
                  </a:solidFill>
                </a:rPr>
                <a:t> and choose the image from </a:t>
              </a:r>
              <a:br>
                <a:rPr lang="en-GB" sz="1400" dirty="0">
                  <a:solidFill>
                    <a:srgbClr val="333333"/>
                  </a:solidFill>
                </a:rPr>
              </a:br>
              <a:r>
                <a:rPr lang="en-GB" sz="1400" dirty="0">
                  <a:solidFill>
                    <a:srgbClr val="333333"/>
                  </a:solidFill>
                </a:rPr>
                <a:t>your computer.</a:t>
              </a:r>
            </a:p>
          </p:txBody>
        </p:sp>
        <p:sp>
          <p:nvSpPr>
            <p:cNvPr id="46" name="TextBox 45">
              <a:extLst>
                <a:ext uri="{FF2B5EF4-FFF2-40B4-BE49-F238E27FC236}">
                  <a16:creationId xmlns:a16="http://schemas.microsoft.com/office/drawing/2014/main" id="{67B2F701-7ACB-437C-9FE1-23234BA40F9B}"/>
                </a:ext>
              </a:extLst>
            </p:cNvPr>
            <p:cNvSpPr txBox="1"/>
            <p:nvPr/>
          </p:nvSpPr>
          <p:spPr>
            <a:xfrm>
              <a:off x="-3832860" y="3286192"/>
              <a:ext cx="3760879" cy="697626"/>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Click </a:t>
              </a:r>
              <a:r>
                <a:rPr lang="en-GB" sz="1400" b="1" dirty="0">
                  <a:solidFill>
                    <a:srgbClr val="333333"/>
                  </a:solidFill>
                </a:rPr>
                <a:t>Picture</a:t>
              </a:r>
              <a:r>
                <a:rPr lang="en-GB" sz="140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213A52A-0D6C-4CBD-8B1E-3FB9ACD4B131}"/>
                </a:ext>
              </a:extLst>
            </p:cNvPr>
            <p:cNvSpPr txBox="1"/>
            <p:nvPr/>
          </p:nvSpPr>
          <p:spPr>
            <a:xfrm>
              <a:off x="-3832860" y="3840117"/>
              <a:ext cx="3760879" cy="697626"/>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8" name="TextBox 47">
              <a:extLst>
                <a:ext uri="{FF2B5EF4-FFF2-40B4-BE49-F238E27FC236}">
                  <a16:creationId xmlns:a16="http://schemas.microsoft.com/office/drawing/2014/main" id="{95BFCEF2-5F21-4BF2-A34C-337857286876}"/>
                </a:ext>
              </a:extLst>
            </p:cNvPr>
            <p:cNvSpPr txBox="1"/>
            <p:nvPr/>
          </p:nvSpPr>
          <p:spPr>
            <a:xfrm>
              <a:off x="-3832860" y="4394039"/>
              <a:ext cx="3760879" cy="697626"/>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4ACDB6B6-A073-4BE3-BEE9-467C7D74F39B}"/>
                </a:ext>
              </a:extLst>
            </p:cNvPr>
            <p:cNvSpPr txBox="1"/>
            <p:nvPr/>
          </p:nvSpPr>
          <p:spPr>
            <a:xfrm>
              <a:off x="-3832860" y="1626050"/>
              <a:ext cx="3760879" cy="697626"/>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sp>
          <p:nvSpPr>
            <p:cNvPr id="50" name="Rectangle 49">
              <a:extLst>
                <a:ext uri="{FF2B5EF4-FFF2-40B4-BE49-F238E27FC236}">
                  <a16:creationId xmlns:a16="http://schemas.microsoft.com/office/drawing/2014/main" id="{2153D61C-1CE6-45F8-B168-89D526DBD85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Solid Colour Background</a:t>
              </a:r>
            </a:p>
          </p:txBody>
        </p:sp>
        <p:sp>
          <p:nvSpPr>
            <p:cNvPr id="51" name="Rectangle 50">
              <a:extLst>
                <a:ext uri="{FF2B5EF4-FFF2-40B4-BE49-F238E27FC236}">
                  <a16:creationId xmlns:a16="http://schemas.microsoft.com/office/drawing/2014/main" id="{89AF32E8-DB40-41C4-9148-D4B542766D7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prstClr val="white"/>
                  </a:solidFill>
                </a:rPr>
                <a:t>Image Background</a:t>
              </a:r>
            </a:p>
          </p:txBody>
        </p:sp>
      </p:grpSp>
    </p:spTree>
    <p:extLst>
      <p:ext uri="{BB962C8B-B14F-4D97-AF65-F5344CB8AC3E}">
        <p14:creationId xmlns:p14="http://schemas.microsoft.com/office/powerpoint/2010/main" val="558800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B6304-1249-48FF-B44F-335CDEAC8CC7}"/>
              </a:ext>
            </a:extLst>
          </p:cNvPr>
          <p:cNvSpPr>
            <a:spLocks noGrp="1"/>
          </p:cNvSpPr>
          <p:nvPr>
            <p:ph type="body" sz="quarter" idx="13" hasCustomPrompt="1"/>
          </p:nvPr>
        </p:nvSpPr>
        <p:spPr>
          <a:xfrm>
            <a:off x="2" y="3111109"/>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1" y="3401024"/>
            <a:ext cx="6590393" cy="652462"/>
          </a:xfrm>
        </p:spPr>
        <p:txBody>
          <a:bodyPr anchor="ctr"/>
          <a:lstStyle>
            <a:lvl1pPr>
              <a:defRPr sz="225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p>
        </p:txBody>
      </p:sp>
      <p:sp>
        <p:nvSpPr>
          <p:cNvPr id="7" name="Picture Placeholder 6">
            <a:extLst>
              <a:ext uri="{FF2B5EF4-FFF2-40B4-BE49-F238E27FC236}">
                <a16:creationId xmlns:a16="http://schemas.microsoft.com/office/drawing/2014/main" id="{C242AB89-0E99-4680-9C8B-7079A6567D62}"/>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 name="Group 2">
            <a:extLst>
              <a:ext uri="{FF2B5EF4-FFF2-40B4-BE49-F238E27FC236}">
                <a16:creationId xmlns:a16="http://schemas.microsoft.com/office/drawing/2014/main" id="{0D04E4D7-9453-4AA9-B2BD-E3CD3C867F57}"/>
              </a:ext>
            </a:extLst>
          </p:cNvPr>
          <p:cNvGrpSpPr/>
          <p:nvPr userDrawn="1"/>
        </p:nvGrpSpPr>
        <p:grpSpPr>
          <a:xfrm>
            <a:off x="-3832860" y="0"/>
            <a:ext cx="3760880" cy="3731895"/>
            <a:chOff x="-3832860" y="0"/>
            <a:chExt cx="3760880" cy="4975860"/>
          </a:xfrm>
        </p:grpSpPr>
        <p:sp>
          <p:nvSpPr>
            <p:cNvPr id="18" name="Rectangle 17">
              <a:extLst>
                <a:ext uri="{FF2B5EF4-FFF2-40B4-BE49-F238E27FC236}">
                  <a16:creationId xmlns:a16="http://schemas.microsoft.com/office/drawing/2014/main" id="{351885A1-1046-479D-8566-97812A1BC593}"/>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19" name="TextBox 18">
              <a:extLst>
                <a:ext uri="{FF2B5EF4-FFF2-40B4-BE49-F238E27FC236}">
                  <a16:creationId xmlns:a16="http://schemas.microsoft.com/office/drawing/2014/main" id="{12DBA31A-049A-4A67-A51A-B14A66B165A6}"/>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20" name="Rectangle 19">
              <a:extLst>
                <a:ext uri="{FF2B5EF4-FFF2-40B4-BE49-F238E27FC236}">
                  <a16:creationId xmlns:a16="http://schemas.microsoft.com/office/drawing/2014/main" id="{548CD942-0F4D-44D8-A203-1D03946ED351}"/>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21" name="TextBox 20">
              <a:extLst>
                <a:ext uri="{FF2B5EF4-FFF2-40B4-BE49-F238E27FC236}">
                  <a16:creationId xmlns:a16="http://schemas.microsoft.com/office/drawing/2014/main" id="{624F8B4D-C25F-42B8-8E2B-B29B9D678E95}"/>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22" name="TextBox 21">
              <a:extLst>
                <a:ext uri="{FF2B5EF4-FFF2-40B4-BE49-F238E27FC236}">
                  <a16:creationId xmlns:a16="http://schemas.microsoft.com/office/drawing/2014/main" id="{9154C7DE-4895-4B52-A2B5-17C01956A442}"/>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23" name="TextBox 22">
              <a:extLst>
                <a:ext uri="{FF2B5EF4-FFF2-40B4-BE49-F238E27FC236}">
                  <a16:creationId xmlns:a16="http://schemas.microsoft.com/office/drawing/2014/main" id="{D60332CD-4326-4C16-8CF2-6E134FF44EFA}"/>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24" name="TextBox 23">
              <a:extLst>
                <a:ext uri="{FF2B5EF4-FFF2-40B4-BE49-F238E27FC236}">
                  <a16:creationId xmlns:a16="http://schemas.microsoft.com/office/drawing/2014/main" id="{EE50C2DB-B40E-4C15-9954-2678BF17DEDE}"/>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25" name="TextBox 24">
              <a:extLst>
                <a:ext uri="{FF2B5EF4-FFF2-40B4-BE49-F238E27FC236}">
                  <a16:creationId xmlns:a16="http://schemas.microsoft.com/office/drawing/2014/main" id="{44285CD7-B754-407A-9C2C-42A919D872EB}"/>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26" name="TextBox 25">
              <a:extLst>
                <a:ext uri="{FF2B5EF4-FFF2-40B4-BE49-F238E27FC236}">
                  <a16:creationId xmlns:a16="http://schemas.microsoft.com/office/drawing/2014/main" id="{A446425E-6AC7-4B2C-AA6F-8605C7F2C1CA}"/>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16" name="Rectangle 15">
              <a:extLst>
                <a:ext uri="{FF2B5EF4-FFF2-40B4-BE49-F238E27FC236}">
                  <a16:creationId xmlns:a16="http://schemas.microsoft.com/office/drawing/2014/main" id="{53877009-142A-4E0F-A196-D6A516AECFF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17" name="Rectangle 16">
              <a:extLst>
                <a:ext uri="{FF2B5EF4-FFF2-40B4-BE49-F238E27FC236}">
                  <a16:creationId xmlns:a16="http://schemas.microsoft.com/office/drawing/2014/main" id="{1F97A004-3629-4741-A141-BB58F6A4C96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grpSp>
        <p:nvGrpSpPr>
          <p:cNvPr id="40" name="Group 39">
            <a:extLst>
              <a:ext uri="{FF2B5EF4-FFF2-40B4-BE49-F238E27FC236}">
                <a16:creationId xmlns:a16="http://schemas.microsoft.com/office/drawing/2014/main" id="{BE879930-A556-4CD9-B173-310CB6E6F8D6}"/>
              </a:ext>
            </a:extLst>
          </p:cNvPr>
          <p:cNvGrpSpPr/>
          <p:nvPr userDrawn="1"/>
        </p:nvGrpSpPr>
        <p:grpSpPr>
          <a:xfrm>
            <a:off x="9230519" y="1"/>
            <a:ext cx="5371397" cy="3354077"/>
            <a:chOff x="9230518" y="4790766"/>
            <a:chExt cx="5371397" cy="4472103"/>
          </a:xfrm>
        </p:grpSpPr>
        <p:grpSp>
          <p:nvGrpSpPr>
            <p:cNvPr id="41" name="Group 40">
              <a:extLst>
                <a:ext uri="{FF2B5EF4-FFF2-40B4-BE49-F238E27FC236}">
                  <a16:creationId xmlns:a16="http://schemas.microsoft.com/office/drawing/2014/main" id="{87A90F11-05B0-46C1-B994-473A55EC47A7}"/>
                </a:ext>
              </a:extLst>
            </p:cNvPr>
            <p:cNvGrpSpPr/>
            <p:nvPr userDrawn="1"/>
          </p:nvGrpSpPr>
          <p:grpSpPr>
            <a:xfrm>
              <a:off x="9230518" y="4790766"/>
              <a:ext cx="3760880" cy="4472103"/>
              <a:chOff x="838198" y="1150069"/>
              <a:chExt cx="3507559" cy="4472103"/>
            </a:xfrm>
          </p:grpSpPr>
          <p:sp>
            <p:nvSpPr>
              <p:cNvPr id="43" name="Rectangle 42">
                <a:extLst>
                  <a:ext uri="{FF2B5EF4-FFF2-40B4-BE49-F238E27FC236}">
                    <a16:creationId xmlns:a16="http://schemas.microsoft.com/office/drawing/2014/main" id="{550F3C9A-23A1-4E5F-BD33-B91E7B9FE24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44" name="TextBox 43">
                <a:extLst>
                  <a:ext uri="{FF2B5EF4-FFF2-40B4-BE49-F238E27FC236}">
                    <a16:creationId xmlns:a16="http://schemas.microsoft.com/office/drawing/2014/main" id="{C2D40E0B-4D54-4A73-8492-5B92624F0D3E}"/>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45" name="Rectangle 44">
                <a:extLst>
                  <a:ext uri="{FF2B5EF4-FFF2-40B4-BE49-F238E27FC236}">
                    <a16:creationId xmlns:a16="http://schemas.microsoft.com/office/drawing/2014/main" id="{E25E8768-0F2A-42EF-A5D3-F5A4E342B6D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46" name="TextBox 45">
                <a:extLst>
                  <a:ext uri="{FF2B5EF4-FFF2-40B4-BE49-F238E27FC236}">
                    <a16:creationId xmlns:a16="http://schemas.microsoft.com/office/drawing/2014/main" id="{501CEB65-C840-4A35-91E0-BE47F5C3B04C}"/>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47" name="TextBox 46">
                <a:extLst>
                  <a:ext uri="{FF2B5EF4-FFF2-40B4-BE49-F238E27FC236}">
                    <a16:creationId xmlns:a16="http://schemas.microsoft.com/office/drawing/2014/main" id="{C3D193E4-51FC-471B-8FD8-4A6C81135B66}"/>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48" name="TextBox 47">
                <a:extLst>
                  <a:ext uri="{FF2B5EF4-FFF2-40B4-BE49-F238E27FC236}">
                    <a16:creationId xmlns:a16="http://schemas.microsoft.com/office/drawing/2014/main" id="{9341EC33-269C-48F8-82C3-DCD7266203E5}"/>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9" name="TextBox 48">
                <a:extLst>
                  <a:ext uri="{FF2B5EF4-FFF2-40B4-BE49-F238E27FC236}">
                    <a16:creationId xmlns:a16="http://schemas.microsoft.com/office/drawing/2014/main" id="{455ABE94-1747-44D6-98C8-81F2AD616ED4}"/>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50" name="TextBox 49">
                <a:extLst>
                  <a:ext uri="{FF2B5EF4-FFF2-40B4-BE49-F238E27FC236}">
                    <a16:creationId xmlns:a16="http://schemas.microsoft.com/office/drawing/2014/main" id="{3B8ED6C6-746E-4237-B7F3-5A8068318341}"/>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42" name="Picture 41">
              <a:extLst>
                <a:ext uri="{FF2B5EF4-FFF2-40B4-BE49-F238E27FC236}">
                  <a16:creationId xmlns:a16="http://schemas.microsoft.com/office/drawing/2014/main" id="{288EEE74-E000-47C0-877A-990E3D6673AA}"/>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52" name="Picture 51">
            <a:extLst>
              <a:ext uri="{FF2B5EF4-FFF2-40B4-BE49-F238E27FC236}">
                <a16:creationId xmlns:a16="http://schemas.microsoft.com/office/drawing/2014/main" id="{22215219-421E-49D0-A01A-1F24D4D09D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spTree>
    <p:extLst>
      <p:ext uri="{BB962C8B-B14F-4D97-AF65-F5344CB8AC3E}">
        <p14:creationId xmlns:p14="http://schemas.microsoft.com/office/powerpoint/2010/main" val="2218393731"/>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w/ Logo">
    <p:bg>
      <p:bgRef idx="1001">
        <a:schemeClr val="bg1"/>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6DAB897-3B43-4DE8-A513-0C52AB539259}"/>
              </a:ext>
            </a:extLst>
          </p:cNvPr>
          <p:cNvSpPr>
            <a:spLocks noGrp="1"/>
          </p:cNvSpPr>
          <p:nvPr>
            <p:ph type="body" sz="quarter" idx="13" hasCustomPrompt="1"/>
          </p:nvPr>
        </p:nvSpPr>
        <p:spPr>
          <a:xfrm>
            <a:off x="2" y="3111109"/>
            <a:ext cx="7948139" cy="1232291"/>
          </a:xfrm>
          <a:custGeom>
            <a:avLst/>
            <a:gdLst>
              <a:gd name="connsiteX0" fmla="*/ 0 w 7948139"/>
              <a:gd name="connsiteY0" fmla="*/ 0 h 1643055"/>
              <a:gd name="connsiteX1" fmla="*/ 7948139 w 7948139"/>
              <a:gd name="connsiteY1" fmla="*/ 0 h 1643055"/>
              <a:gd name="connsiteX2" fmla="*/ 7001345 w 7948139"/>
              <a:gd name="connsiteY2" fmla="*/ 1643055 h 1643055"/>
              <a:gd name="connsiteX3" fmla="*/ 0 w 7948139"/>
              <a:gd name="connsiteY3" fmla="*/ 1643055 h 1643055"/>
            </a:gdLst>
            <a:ahLst/>
            <a:cxnLst>
              <a:cxn ang="0">
                <a:pos x="connsiteX0" y="connsiteY0"/>
              </a:cxn>
              <a:cxn ang="0">
                <a:pos x="connsiteX1" y="connsiteY1"/>
              </a:cxn>
              <a:cxn ang="0">
                <a:pos x="connsiteX2" y="connsiteY2"/>
              </a:cxn>
              <a:cxn ang="0">
                <a:pos x="connsiteX3" y="connsiteY3"/>
              </a:cxn>
            </a:cxnLst>
            <a:rect l="l" t="t" r="r" b="b"/>
            <a:pathLst>
              <a:path w="7948139" h="1643055">
                <a:moveTo>
                  <a:pt x="0" y="0"/>
                </a:moveTo>
                <a:lnTo>
                  <a:pt x="7948139" y="0"/>
                </a:lnTo>
                <a:lnTo>
                  <a:pt x="7001345" y="1643055"/>
                </a:lnTo>
                <a:lnTo>
                  <a:pt x="0" y="1643055"/>
                </a:lnTo>
                <a:close/>
              </a:path>
            </a:pathLst>
          </a:custGeom>
          <a:solidFill>
            <a:schemeClr val="bg1">
              <a:alpha val="74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83F866BF-8A91-457D-A1B2-080B42FA239C}"/>
              </a:ext>
            </a:extLst>
          </p:cNvPr>
          <p:cNvSpPr>
            <a:spLocks noGrp="1"/>
          </p:cNvSpPr>
          <p:nvPr>
            <p:ph type="title" hasCustomPrompt="1"/>
          </p:nvPr>
        </p:nvSpPr>
        <p:spPr>
          <a:xfrm>
            <a:off x="260351" y="3401024"/>
            <a:ext cx="4456430" cy="652462"/>
          </a:xfrm>
        </p:spPr>
        <p:txBody>
          <a:bodyPr anchor="ctr"/>
          <a:lstStyle>
            <a:lvl1pPr>
              <a:defRPr sz="2250"/>
            </a:lvl1pPr>
          </a:lstStyle>
          <a:p>
            <a:r>
              <a:rPr lang="en-US" dirty="0"/>
              <a:t>Enter title here</a:t>
            </a:r>
            <a:endParaRPr lang="en-GB" dirty="0"/>
          </a:p>
        </p:txBody>
      </p:sp>
      <p:sp>
        <p:nvSpPr>
          <p:cNvPr id="4" name="Footer Placeholder 3">
            <a:extLst>
              <a:ext uri="{FF2B5EF4-FFF2-40B4-BE49-F238E27FC236}">
                <a16:creationId xmlns:a16="http://schemas.microsoft.com/office/drawing/2014/main" id="{7AC53983-B94F-4428-B375-A23C8751AB1C}"/>
              </a:ext>
            </a:extLst>
          </p:cNvPr>
          <p:cNvSpPr>
            <a:spLocks noGrp="1"/>
          </p:cNvSpPr>
          <p:nvPr>
            <p:ph type="ftr" sz="quarter" idx="11"/>
          </p:nvPr>
        </p:nvSpPr>
        <p:spPr/>
        <p:txBody>
          <a:bodyPr/>
          <a:lstStyle/>
          <a:p>
            <a:endParaRPr lang="en-GB" dirty="0"/>
          </a:p>
        </p:txBody>
      </p:sp>
      <p:sp>
        <p:nvSpPr>
          <p:cNvPr id="10" name="Picture Placeholder 9">
            <a:extLst>
              <a:ext uri="{FF2B5EF4-FFF2-40B4-BE49-F238E27FC236}">
                <a16:creationId xmlns:a16="http://schemas.microsoft.com/office/drawing/2014/main" id="{EEE17D3E-1622-48BA-A7ED-A90D0CD2587A}"/>
              </a:ext>
            </a:extLst>
          </p:cNvPr>
          <p:cNvSpPr>
            <a:spLocks noGrp="1"/>
          </p:cNvSpPr>
          <p:nvPr>
            <p:ph type="pic" sz="quarter" idx="14" hasCustomPrompt="1"/>
          </p:nvPr>
        </p:nvSpPr>
        <p:spPr>
          <a:xfrm>
            <a:off x="5867400" y="3384354"/>
            <a:ext cx="1303020" cy="685800"/>
          </a:xfrm>
        </p:spPr>
        <p:txBody>
          <a:bodyPr anchor="ctr"/>
          <a:lstStyle>
            <a:lvl1pPr algn="ctr">
              <a:defRPr>
                <a:solidFill>
                  <a:schemeClr val="accent1"/>
                </a:solidFill>
              </a:defRPr>
            </a:lvl1pPr>
          </a:lstStyle>
          <a:p>
            <a:r>
              <a:rPr lang="en-GB" dirty="0"/>
              <a:t>Logo</a:t>
            </a:r>
          </a:p>
        </p:txBody>
      </p:sp>
      <p:sp>
        <p:nvSpPr>
          <p:cNvPr id="15" name="Text Placeholder 14">
            <a:extLst>
              <a:ext uri="{FF2B5EF4-FFF2-40B4-BE49-F238E27FC236}">
                <a16:creationId xmlns:a16="http://schemas.microsoft.com/office/drawing/2014/main" id="{50182CC0-77E1-432C-99E5-6EA9BAF5BC36}"/>
              </a:ext>
            </a:extLst>
          </p:cNvPr>
          <p:cNvSpPr>
            <a:spLocks noGrp="1"/>
          </p:cNvSpPr>
          <p:nvPr>
            <p:ph type="body" sz="quarter" idx="15" hasCustomPrompt="1"/>
          </p:nvPr>
        </p:nvSpPr>
        <p:spPr>
          <a:xfrm>
            <a:off x="5505241" y="3268254"/>
            <a:ext cx="25200" cy="9180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Picture Placeholder 13">
            <a:extLst>
              <a:ext uri="{FF2B5EF4-FFF2-40B4-BE49-F238E27FC236}">
                <a16:creationId xmlns:a16="http://schemas.microsoft.com/office/drawing/2014/main" id="{3A1CA88B-0E45-4EF0-9939-32136B05EA83}"/>
              </a:ext>
            </a:extLst>
          </p:cNvPr>
          <p:cNvSpPr>
            <a:spLocks noGrp="1"/>
          </p:cNvSpPr>
          <p:nvPr>
            <p:ph type="pic" sz="quarter" idx="17"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chor="ctr">
            <a:noAutofit/>
          </a:bodyPr>
          <a:lstStyle>
            <a:lvl1pPr algn="ctr">
              <a:defRPr/>
            </a:lvl1pPr>
          </a:lstStyle>
          <a:p>
            <a:r>
              <a:rPr lang="en-GB" dirty="0"/>
              <a:t>Click on the icon to insert an image, </a:t>
            </a:r>
            <a:br>
              <a:rPr lang="en-GB" dirty="0"/>
            </a:br>
            <a:r>
              <a:rPr lang="en-GB" dirty="0"/>
              <a:t>then right click &gt; send to back</a:t>
            </a:r>
          </a:p>
        </p:txBody>
      </p:sp>
      <p:grpSp>
        <p:nvGrpSpPr>
          <p:cNvPr id="33" name="Group 32">
            <a:extLst>
              <a:ext uri="{FF2B5EF4-FFF2-40B4-BE49-F238E27FC236}">
                <a16:creationId xmlns:a16="http://schemas.microsoft.com/office/drawing/2014/main" id="{D3076AE8-0710-4BEF-9624-3E741A21D2DE}"/>
              </a:ext>
            </a:extLst>
          </p:cNvPr>
          <p:cNvGrpSpPr/>
          <p:nvPr userDrawn="1"/>
        </p:nvGrpSpPr>
        <p:grpSpPr>
          <a:xfrm>
            <a:off x="9230519" y="1"/>
            <a:ext cx="5371397" cy="3354077"/>
            <a:chOff x="9230518" y="4790766"/>
            <a:chExt cx="5371397" cy="4472103"/>
          </a:xfrm>
        </p:grpSpPr>
        <p:grpSp>
          <p:nvGrpSpPr>
            <p:cNvPr id="34" name="Group 33">
              <a:extLst>
                <a:ext uri="{FF2B5EF4-FFF2-40B4-BE49-F238E27FC236}">
                  <a16:creationId xmlns:a16="http://schemas.microsoft.com/office/drawing/2014/main" id="{154E8850-E2A4-4D7A-892A-A61B7C15EB83}"/>
                </a:ext>
              </a:extLst>
            </p:cNvPr>
            <p:cNvGrpSpPr/>
            <p:nvPr userDrawn="1"/>
          </p:nvGrpSpPr>
          <p:grpSpPr>
            <a:xfrm>
              <a:off x="9230518" y="4790766"/>
              <a:ext cx="3760880" cy="4472103"/>
              <a:chOff x="838198" y="1150069"/>
              <a:chExt cx="3507559" cy="4472103"/>
            </a:xfrm>
          </p:grpSpPr>
          <p:sp>
            <p:nvSpPr>
              <p:cNvPr id="36" name="Rectangle 35">
                <a:extLst>
                  <a:ext uri="{FF2B5EF4-FFF2-40B4-BE49-F238E27FC236}">
                    <a16:creationId xmlns:a16="http://schemas.microsoft.com/office/drawing/2014/main" id="{C59702EE-CF0E-47C9-B475-4AF46E8F8FB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37" name="TextBox 36">
                <a:extLst>
                  <a:ext uri="{FF2B5EF4-FFF2-40B4-BE49-F238E27FC236}">
                    <a16:creationId xmlns:a16="http://schemas.microsoft.com/office/drawing/2014/main" id="{E03746C7-4552-4ACB-A8A1-519014F21C11}"/>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8" name="Rectangle 37">
                <a:extLst>
                  <a:ext uri="{FF2B5EF4-FFF2-40B4-BE49-F238E27FC236}">
                    <a16:creationId xmlns:a16="http://schemas.microsoft.com/office/drawing/2014/main" id="{E3B9D3B4-FCE9-4682-9B34-3A663E4A0F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39" name="TextBox 38">
                <a:extLst>
                  <a:ext uri="{FF2B5EF4-FFF2-40B4-BE49-F238E27FC236}">
                    <a16:creationId xmlns:a16="http://schemas.microsoft.com/office/drawing/2014/main" id="{6C69C9A4-09E4-4BF9-B2FA-91B10D8C83F4}"/>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0E7FC41-1434-4239-A620-82F295598D88}"/>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71A88FA8-74AA-4931-A32A-0FC46C62C550}"/>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2" name="TextBox 41">
                <a:extLst>
                  <a:ext uri="{FF2B5EF4-FFF2-40B4-BE49-F238E27FC236}">
                    <a16:creationId xmlns:a16="http://schemas.microsoft.com/office/drawing/2014/main" id="{F8EB55C8-2CC7-4BE4-94F2-2AFD3127E6C9}"/>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66" name="TextBox 65">
                <a:extLst>
                  <a:ext uri="{FF2B5EF4-FFF2-40B4-BE49-F238E27FC236}">
                    <a16:creationId xmlns:a16="http://schemas.microsoft.com/office/drawing/2014/main" id="{4F070DFE-919E-43E8-91F9-649A5FFAD016}"/>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35" name="Picture 34">
              <a:extLst>
                <a:ext uri="{FF2B5EF4-FFF2-40B4-BE49-F238E27FC236}">
                  <a16:creationId xmlns:a16="http://schemas.microsoft.com/office/drawing/2014/main" id="{82A6628C-6C5B-4198-BFC1-2046C350572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8" name="Picture 67">
            <a:extLst>
              <a:ext uri="{FF2B5EF4-FFF2-40B4-BE49-F238E27FC236}">
                <a16:creationId xmlns:a16="http://schemas.microsoft.com/office/drawing/2014/main" id="{5C9272BF-BEE8-4C9B-A781-0181DF4EE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32" name="Group 31">
            <a:extLst>
              <a:ext uri="{FF2B5EF4-FFF2-40B4-BE49-F238E27FC236}">
                <a16:creationId xmlns:a16="http://schemas.microsoft.com/office/drawing/2014/main" id="{6B850C52-F52E-437E-AC1E-2D334BDFC393}"/>
              </a:ext>
            </a:extLst>
          </p:cNvPr>
          <p:cNvGrpSpPr/>
          <p:nvPr userDrawn="1"/>
        </p:nvGrpSpPr>
        <p:grpSpPr>
          <a:xfrm>
            <a:off x="-3832860" y="0"/>
            <a:ext cx="3760880" cy="3731895"/>
            <a:chOff x="-3832860" y="0"/>
            <a:chExt cx="3760880" cy="4975860"/>
          </a:xfrm>
        </p:grpSpPr>
        <p:sp>
          <p:nvSpPr>
            <p:cNvPr id="55" name="Rectangle 54">
              <a:extLst>
                <a:ext uri="{FF2B5EF4-FFF2-40B4-BE49-F238E27FC236}">
                  <a16:creationId xmlns:a16="http://schemas.microsoft.com/office/drawing/2014/main" id="{E31C2929-BA44-4E3F-8A76-A840080F14C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56" name="TextBox 55">
              <a:extLst>
                <a:ext uri="{FF2B5EF4-FFF2-40B4-BE49-F238E27FC236}">
                  <a16:creationId xmlns:a16="http://schemas.microsoft.com/office/drawing/2014/main" id="{87C0279C-071D-4C88-92C8-37687BE960AA}"/>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57" name="Rectangle 56">
              <a:extLst>
                <a:ext uri="{FF2B5EF4-FFF2-40B4-BE49-F238E27FC236}">
                  <a16:creationId xmlns:a16="http://schemas.microsoft.com/office/drawing/2014/main" id="{97FA8C44-47B3-409D-B1B0-DEC635E8A6E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58" name="TextBox 57">
              <a:extLst>
                <a:ext uri="{FF2B5EF4-FFF2-40B4-BE49-F238E27FC236}">
                  <a16:creationId xmlns:a16="http://schemas.microsoft.com/office/drawing/2014/main" id="{BF87C456-6500-49EE-A5F2-B15261DCDF03}"/>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59" name="TextBox 58">
              <a:extLst>
                <a:ext uri="{FF2B5EF4-FFF2-40B4-BE49-F238E27FC236}">
                  <a16:creationId xmlns:a16="http://schemas.microsoft.com/office/drawing/2014/main" id="{CFFDEC21-D75A-40D8-8D11-9F68E9B27C87}"/>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60" name="TextBox 59">
              <a:extLst>
                <a:ext uri="{FF2B5EF4-FFF2-40B4-BE49-F238E27FC236}">
                  <a16:creationId xmlns:a16="http://schemas.microsoft.com/office/drawing/2014/main" id="{D77FC26A-1381-4E75-88F0-8FCD689040A7}"/>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61" name="TextBox 60">
              <a:extLst>
                <a:ext uri="{FF2B5EF4-FFF2-40B4-BE49-F238E27FC236}">
                  <a16:creationId xmlns:a16="http://schemas.microsoft.com/office/drawing/2014/main" id="{9238497C-4839-4411-A032-19CAA57847F6}"/>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62" name="TextBox 61">
              <a:extLst>
                <a:ext uri="{FF2B5EF4-FFF2-40B4-BE49-F238E27FC236}">
                  <a16:creationId xmlns:a16="http://schemas.microsoft.com/office/drawing/2014/main" id="{2A44F79A-112D-4EC0-A962-0A3B31608B7D}"/>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63" name="TextBox 62">
              <a:extLst>
                <a:ext uri="{FF2B5EF4-FFF2-40B4-BE49-F238E27FC236}">
                  <a16:creationId xmlns:a16="http://schemas.microsoft.com/office/drawing/2014/main" id="{7FF3101D-97AB-4A47-B777-2AA1EB32ADE3}"/>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64" name="Rectangle 63">
              <a:extLst>
                <a:ext uri="{FF2B5EF4-FFF2-40B4-BE49-F238E27FC236}">
                  <a16:creationId xmlns:a16="http://schemas.microsoft.com/office/drawing/2014/main" id="{CEA1ED4C-D0BC-4753-A5AA-370627DA140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65" name="Rectangle 64">
              <a:extLst>
                <a:ext uri="{FF2B5EF4-FFF2-40B4-BE49-F238E27FC236}">
                  <a16:creationId xmlns:a16="http://schemas.microsoft.com/office/drawing/2014/main" id="{9ACED5F9-31BD-4D9B-A811-1998ACFEAA3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3861807706"/>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DD19CCB-29F7-43E7-ABA3-A5ECA2C12AB0}"/>
              </a:ext>
            </a:extLst>
          </p:cNvPr>
          <p:cNvSpPr>
            <a:spLocks noGrp="1"/>
          </p:cNvSpPr>
          <p:nvPr>
            <p:ph type="pic" sz="quarter" idx="13" hasCustomPrompt="1"/>
          </p:nvPr>
        </p:nvSpPr>
        <p:spPr>
          <a:xfrm>
            <a:off x="0" y="0"/>
            <a:ext cx="5918866" cy="5143500"/>
          </a:xfrm>
          <a:custGeom>
            <a:avLst/>
            <a:gdLst>
              <a:gd name="connsiteX0" fmla="*/ 0 w 5918866"/>
              <a:gd name="connsiteY0" fmla="*/ 0 h 6858000"/>
              <a:gd name="connsiteX1" fmla="*/ 5918866 w 5918866"/>
              <a:gd name="connsiteY1" fmla="*/ 0 h 6858000"/>
              <a:gd name="connsiteX2" fmla="*/ 1967012 w 5918866"/>
              <a:gd name="connsiteY2" fmla="*/ 6858000 h 6858000"/>
              <a:gd name="connsiteX3" fmla="*/ 0 w 59188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18866" h="6858000">
                <a:moveTo>
                  <a:pt x="0" y="0"/>
                </a:moveTo>
                <a:lnTo>
                  <a:pt x="5918866" y="0"/>
                </a:lnTo>
                <a:lnTo>
                  <a:pt x="1967012" y="6858000"/>
                </a:lnTo>
                <a:lnTo>
                  <a:pt x="0" y="6858000"/>
                </a:lnTo>
                <a:close/>
              </a:path>
            </a:pathLst>
          </a:custGeom>
          <a:solidFill>
            <a:schemeClr val="tx2"/>
          </a:solidFill>
        </p:spPr>
        <p:txBody>
          <a:bodyPr wrap="square" anchor="ctr">
            <a:noAutofit/>
          </a:bodyPr>
          <a:lstStyle>
            <a:lvl1pPr algn="ctr">
              <a:defRPr sz="1200">
                <a:solidFill>
                  <a:schemeClr val="bg2"/>
                </a:solidFill>
              </a:defRPr>
            </a:lvl1pPr>
          </a:lstStyle>
          <a:p>
            <a:r>
              <a:rPr lang="en-GB" dirty="0"/>
              <a:t>Click on the icon to </a:t>
            </a:r>
            <a:br>
              <a:rPr lang="en-GB" dirty="0"/>
            </a:br>
            <a:r>
              <a:rPr lang="en-GB" dirty="0"/>
              <a:t>insert an image</a:t>
            </a:r>
          </a:p>
        </p:txBody>
      </p:sp>
      <p:sp>
        <p:nvSpPr>
          <p:cNvPr id="2" name="Title 1">
            <a:extLst>
              <a:ext uri="{FF2B5EF4-FFF2-40B4-BE49-F238E27FC236}">
                <a16:creationId xmlns:a16="http://schemas.microsoft.com/office/drawing/2014/main" id="{305024BF-B40F-43A7-9DCF-869440CB601E}"/>
              </a:ext>
            </a:extLst>
          </p:cNvPr>
          <p:cNvSpPr>
            <a:spLocks noGrp="1"/>
          </p:cNvSpPr>
          <p:nvPr>
            <p:ph type="title" hasCustomPrompt="1"/>
          </p:nvPr>
        </p:nvSpPr>
        <p:spPr>
          <a:xfrm>
            <a:off x="4470398" y="2188132"/>
            <a:ext cx="4546602" cy="652462"/>
          </a:xfrm>
        </p:spPr>
        <p:txBody>
          <a:bodyPr/>
          <a:lstStyle>
            <a:lvl1pPr>
              <a:defRPr sz="2250">
                <a:solidFill>
                  <a:schemeClr val="tx1"/>
                </a:solidFill>
              </a:defRPr>
            </a:lvl1pPr>
          </a:lstStyle>
          <a:p>
            <a:r>
              <a:rPr lang="en-GB" dirty="0"/>
              <a:t>enter title here</a:t>
            </a:r>
          </a:p>
        </p:txBody>
      </p:sp>
      <p:sp>
        <p:nvSpPr>
          <p:cNvPr id="4" name="Footer Placeholder 3">
            <a:extLst>
              <a:ext uri="{FF2B5EF4-FFF2-40B4-BE49-F238E27FC236}">
                <a16:creationId xmlns:a16="http://schemas.microsoft.com/office/drawing/2014/main" id="{C6EAD2AA-1BE6-429E-A5C7-53911614435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Text Placeholder 8">
            <a:extLst>
              <a:ext uri="{FF2B5EF4-FFF2-40B4-BE49-F238E27FC236}">
                <a16:creationId xmlns:a16="http://schemas.microsoft.com/office/drawing/2014/main" id="{972C4599-01FA-419B-A7D3-B2E5521F0973}"/>
              </a:ext>
            </a:extLst>
          </p:cNvPr>
          <p:cNvSpPr>
            <a:spLocks noGrp="1"/>
          </p:cNvSpPr>
          <p:nvPr>
            <p:ph type="body" sz="quarter" idx="12" hasCustomPrompt="1"/>
          </p:nvPr>
        </p:nvSpPr>
        <p:spPr>
          <a:xfrm>
            <a:off x="6229350" y="130733"/>
            <a:ext cx="2806700" cy="893205"/>
          </a:xfrm>
        </p:spPr>
        <p:txBody>
          <a:bodyPr/>
          <a:lstStyle>
            <a:lvl1pPr algn="r">
              <a:defRPr sz="6375" b="1">
                <a:solidFill>
                  <a:srgbClr val="EF6A32"/>
                </a:solidFill>
              </a:defRPr>
            </a:lvl1pPr>
          </a:lstStyle>
          <a:p>
            <a:pPr lvl="0"/>
            <a:r>
              <a:rPr lang="en-US" dirty="0"/>
              <a:t>01</a:t>
            </a:r>
            <a:endParaRPr lang="en-GB" dirty="0"/>
          </a:p>
        </p:txBody>
      </p:sp>
      <p:grpSp>
        <p:nvGrpSpPr>
          <p:cNvPr id="35" name="Group 34">
            <a:extLst>
              <a:ext uri="{FF2B5EF4-FFF2-40B4-BE49-F238E27FC236}">
                <a16:creationId xmlns:a16="http://schemas.microsoft.com/office/drawing/2014/main" id="{1F400AF2-479F-4E0D-99CA-6261E2277E03}"/>
              </a:ext>
            </a:extLst>
          </p:cNvPr>
          <p:cNvGrpSpPr/>
          <p:nvPr userDrawn="1"/>
        </p:nvGrpSpPr>
        <p:grpSpPr>
          <a:xfrm>
            <a:off x="9230519" y="1"/>
            <a:ext cx="5371397" cy="3354077"/>
            <a:chOff x="9230518" y="4790766"/>
            <a:chExt cx="5371397" cy="4472103"/>
          </a:xfrm>
        </p:grpSpPr>
        <p:grpSp>
          <p:nvGrpSpPr>
            <p:cNvPr id="36" name="Group 35">
              <a:extLst>
                <a:ext uri="{FF2B5EF4-FFF2-40B4-BE49-F238E27FC236}">
                  <a16:creationId xmlns:a16="http://schemas.microsoft.com/office/drawing/2014/main" id="{B019E16C-E9D8-4964-9515-81A1A7536E46}"/>
                </a:ext>
              </a:extLst>
            </p:cNvPr>
            <p:cNvGrpSpPr/>
            <p:nvPr userDrawn="1"/>
          </p:nvGrpSpPr>
          <p:grpSpPr>
            <a:xfrm>
              <a:off x="9230518" y="4790766"/>
              <a:ext cx="3760880" cy="4472103"/>
              <a:chOff x="838198" y="1150069"/>
              <a:chExt cx="3507559" cy="4472103"/>
            </a:xfrm>
          </p:grpSpPr>
          <p:sp>
            <p:nvSpPr>
              <p:cNvPr id="38" name="Rectangle 37">
                <a:extLst>
                  <a:ext uri="{FF2B5EF4-FFF2-40B4-BE49-F238E27FC236}">
                    <a16:creationId xmlns:a16="http://schemas.microsoft.com/office/drawing/2014/main" id="{33F2DB68-01E2-4F70-9FF1-85A3499970B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39" name="TextBox 38">
                <a:extLst>
                  <a:ext uri="{FF2B5EF4-FFF2-40B4-BE49-F238E27FC236}">
                    <a16:creationId xmlns:a16="http://schemas.microsoft.com/office/drawing/2014/main" id="{1ED0E0D8-8422-4F37-B0A2-52B20345AC6D}"/>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40" name="Rectangle 39">
                <a:extLst>
                  <a:ext uri="{FF2B5EF4-FFF2-40B4-BE49-F238E27FC236}">
                    <a16:creationId xmlns:a16="http://schemas.microsoft.com/office/drawing/2014/main" id="{38725915-4266-4E87-8A83-E5B9018FBA8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41" name="TextBox 40">
                <a:extLst>
                  <a:ext uri="{FF2B5EF4-FFF2-40B4-BE49-F238E27FC236}">
                    <a16:creationId xmlns:a16="http://schemas.microsoft.com/office/drawing/2014/main" id="{7F81FB3A-0625-44C3-A947-CB6EEFCDCEDB}"/>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574DD5FF-ED6C-40B4-B715-58CE68D61969}"/>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39BA5B07-25F7-4B59-B4D9-F0321A7E9FF1}"/>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4" name="TextBox 43">
                <a:extLst>
                  <a:ext uri="{FF2B5EF4-FFF2-40B4-BE49-F238E27FC236}">
                    <a16:creationId xmlns:a16="http://schemas.microsoft.com/office/drawing/2014/main" id="{90908E31-B946-4A9F-91D5-43DEB31EA869}"/>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5" name="TextBox 44">
                <a:extLst>
                  <a:ext uri="{FF2B5EF4-FFF2-40B4-BE49-F238E27FC236}">
                    <a16:creationId xmlns:a16="http://schemas.microsoft.com/office/drawing/2014/main" id="{1FF95BCE-17B9-44A0-B2BD-9E3D0F1E4E1B}"/>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37" name="Picture 36">
              <a:extLst>
                <a:ext uri="{FF2B5EF4-FFF2-40B4-BE49-F238E27FC236}">
                  <a16:creationId xmlns:a16="http://schemas.microsoft.com/office/drawing/2014/main" id="{7A10A8A3-F446-4463-8C0B-E34E33C2A0A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8" name="Picture 47">
            <a:extLst>
              <a:ext uri="{FF2B5EF4-FFF2-40B4-BE49-F238E27FC236}">
                <a16:creationId xmlns:a16="http://schemas.microsoft.com/office/drawing/2014/main" id="{E95A2722-AC82-46C4-950C-5DEB689816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30" name="Group 29">
            <a:extLst>
              <a:ext uri="{FF2B5EF4-FFF2-40B4-BE49-F238E27FC236}">
                <a16:creationId xmlns:a16="http://schemas.microsoft.com/office/drawing/2014/main" id="{05F739DA-5639-4A32-841E-36A1BFD3A976}"/>
              </a:ext>
            </a:extLst>
          </p:cNvPr>
          <p:cNvGrpSpPr/>
          <p:nvPr userDrawn="1"/>
        </p:nvGrpSpPr>
        <p:grpSpPr>
          <a:xfrm>
            <a:off x="-3832860" y="0"/>
            <a:ext cx="3760880" cy="3731895"/>
            <a:chOff x="-3832860" y="0"/>
            <a:chExt cx="3760880" cy="4975860"/>
          </a:xfrm>
        </p:grpSpPr>
        <p:sp>
          <p:nvSpPr>
            <p:cNvPr id="31" name="Rectangle 30">
              <a:extLst>
                <a:ext uri="{FF2B5EF4-FFF2-40B4-BE49-F238E27FC236}">
                  <a16:creationId xmlns:a16="http://schemas.microsoft.com/office/drawing/2014/main" id="{FDD5CF2D-6464-46E1-864C-A0AC03F48AD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32" name="TextBox 31">
              <a:extLst>
                <a:ext uri="{FF2B5EF4-FFF2-40B4-BE49-F238E27FC236}">
                  <a16:creationId xmlns:a16="http://schemas.microsoft.com/office/drawing/2014/main" id="{D7144D95-A741-42DF-BC98-E166F18A8E8D}"/>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33" name="Rectangle 32">
              <a:extLst>
                <a:ext uri="{FF2B5EF4-FFF2-40B4-BE49-F238E27FC236}">
                  <a16:creationId xmlns:a16="http://schemas.microsoft.com/office/drawing/2014/main" id="{260338D5-5B35-4F95-B3D8-9B53A0010EA0}"/>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34" name="TextBox 33">
              <a:extLst>
                <a:ext uri="{FF2B5EF4-FFF2-40B4-BE49-F238E27FC236}">
                  <a16:creationId xmlns:a16="http://schemas.microsoft.com/office/drawing/2014/main" id="{19194A8E-3BB2-447F-A8E5-CB24709BEA2B}"/>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6" name="TextBox 45">
              <a:extLst>
                <a:ext uri="{FF2B5EF4-FFF2-40B4-BE49-F238E27FC236}">
                  <a16:creationId xmlns:a16="http://schemas.microsoft.com/office/drawing/2014/main" id="{02FF82F7-A081-41F0-832C-B9525455BB41}"/>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7" name="TextBox 46">
              <a:extLst>
                <a:ext uri="{FF2B5EF4-FFF2-40B4-BE49-F238E27FC236}">
                  <a16:creationId xmlns:a16="http://schemas.microsoft.com/office/drawing/2014/main" id="{D5FB12AE-89F5-48B5-B3E5-AB0B678F5CA5}"/>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49" name="TextBox 48">
              <a:extLst>
                <a:ext uri="{FF2B5EF4-FFF2-40B4-BE49-F238E27FC236}">
                  <a16:creationId xmlns:a16="http://schemas.microsoft.com/office/drawing/2014/main" id="{30EB1F64-CBC1-4B28-AE71-C500C1A4D254}"/>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50" name="TextBox 49">
              <a:extLst>
                <a:ext uri="{FF2B5EF4-FFF2-40B4-BE49-F238E27FC236}">
                  <a16:creationId xmlns:a16="http://schemas.microsoft.com/office/drawing/2014/main" id="{5B69A8CE-B22B-45A3-90AD-FA00E2057509}"/>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51" name="TextBox 50">
              <a:extLst>
                <a:ext uri="{FF2B5EF4-FFF2-40B4-BE49-F238E27FC236}">
                  <a16:creationId xmlns:a16="http://schemas.microsoft.com/office/drawing/2014/main" id="{16749A80-68C2-4ECB-AF40-FA26279A9D8D}"/>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2" name="Rectangle 51">
              <a:extLst>
                <a:ext uri="{FF2B5EF4-FFF2-40B4-BE49-F238E27FC236}">
                  <a16:creationId xmlns:a16="http://schemas.microsoft.com/office/drawing/2014/main" id="{3CE2EDBD-F89A-44BD-81A5-13142B4CA3A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tx1"/>
                  </a:solidFill>
                </a:rPr>
                <a:t>Solid Colour Background</a:t>
              </a:r>
            </a:p>
          </p:txBody>
        </p:sp>
        <p:sp>
          <p:nvSpPr>
            <p:cNvPr id="53" name="Rectangle 52">
              <a:extLst>
                <a:ext uri="{FF2B5EF4-FFF2-40B4-BE49-F238E27FC236}">
                  <a16:creationId xmlns:a16="http://schemas.microsoft.com/office/drawing/2014/main" id="{74CE0478-1C46-4F0A-A9DA-60FB9487E5F3}"/>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tx1"/>
                  </a:solidFill>
                </a:rPr>
                <a:t>Image Background</a:t>
              </a:r>
            </a:p>
          </p:txBody>
        </p:sp>
      </p:grpSp>
    </p:spTree>
    <p:extLst>
      <p:ext uri="{BB962C8B-B14F-4D97-AF65-F5344CB8AC3E}">
        <p14:creationId xmlns:p14="http://schemas.microsoft.com/office/powerpoint/2010/main" val="248782611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FF3A5E90-EB65-477D-9155-DBC8C03E5146}"/>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27" name="Text Placeholder 26">
            <a:extLst>
              <a:ext uri="{FF2B5EF4-FFF2-40B4-BE49-F238E27FC236}">
                <a16:creationId xmlns:a16="http://schemas.microsoft.com/office/drawing/2014/main" id="{14432FC1-28D3-46A3-9CC7-C2A48A1A58E6}"/>
              </a:ext>
            </a:extLst>
          </p:cNvPr>
          <p:cNvSpPr>
            <a:spLocks noGrp="1"/>
          </p:cNvSpPr>
          <p:nvPr>
            <p:ph type="body" sz="quarter" idx="20" hasCustomPrompt="1"/>
          </p:nvPr>
        </p:nvSpPr>
        <p:spPr>
          <a:xfrm>
            <a:off x="260350" y="1041852"/>
            <a:ext cx="5353049" cy="216584"/>
          </a:xfrm>
        </p:spPr>
        <p:txBody>
          <a:bodyPr anchor="ctr"/>
          <a:lstStyle>
            <a:lvl1pPr>
              <a:defRPr sz="1200"/>
            </a:lvl1pPr>
          </a:lstStyle>
          <a:p>
            <a:pPr lvl="0"/>
            <a:r>
              <a:rPr lang="en-US" dirty="0"/>
              <a:t>Enter text here</a:t>
            </a:r>
            <a:endParaRPr lang="en-GB" dirty="0"/>
          </a:p>
        </p:txBody>
      </p:sp>
      <p:sp>
        <p:nvSpPr>
          <p:cNvPr id="28" name="Text Placeholder 26">
            <a:extLst>
              <a:ext uri="{FF2B5EF4-FFF2-40B4-BE49-F238E27FC236}">
                <a16:creationId xmlns:a16="http://schemas.microsoft.com/office/drawing/2014/main" id="{B18FAA68-7C99-42AB-9CA9-28D864D6F835}"/>
              </a:ext>
            </a:extLst>
          </p:cNvPr>
          <p:cNvSpPr>
            <a:spLocks noGrp="1"/>
          </p:cNvSpPr>
          <p:nvPr>
            <p:ph type="body" sz="quarter" idx="21" hasCustomPrompt="1"/>
          </p:nvPr>
        </p:nvSpPr>
        <p:spPr>
          <a:xfrm>
            <a:off x="260350" y="1552277"/>
            <a:ext cx="5353049" cy="216584"/>
          </a:xfrm>
        </p:spPr>
        <p:txBody>
          <a:bodyPr anchor="ctr"/>
          <a:lstStyle>
            <a:lvl1pPr>
              <a:defRPr sz="1200"/>
            </a:lvl1pPr>
          </a:lstStyle>
          <a:p>
            <a:pPr lvl="0"/>
            <a:r>
              <a:rPr lang="en-US" dirty="0"/>
              <a:t>Enter text here</a:t>
            </a:r>
            <a:endParaRPr lang="en-GB" dirty="0"/>
          </a:p>
        </p:txBody>
      </p:sp>
      <p:sp>
        <p:nvSpPr>
          <p:cNvPr id="29" name="Text Placeholder 26">
            <a:extLst>
              <a:ext uri="{FF2B5EF4-FFF2-40B4-BE49-F238E27FC236}">
                <a16:creationId xmlns:a16="http://schemas.microsoft.com/office/drawing/2014/main" id="{D11116CC-FC30-462C-BEDC-F5B4DC0D0807}"/>
              </a:ext>
            </a:extLst>
          </p:cNvPr>
          <p:cNvSpPr>
            <a:spLocks noGrp="1"/>
          </p:cNvSpPr>
          <p:nvPr>
            <p:ph type="body" sz="quarter" idx="22" hasCustomPrompt="1"/>
          </p:nvPr>
        </p:nvSpPr>
        <p:spPr>
          <a:xfrm>
            <a:off x="260350" y="2062702"/>
            <a:ext cx="5353049" cy="216584"/>
          </a:xfrm>
        </p:spPr>
        <p:txBody>
          <a:bodyPr anchor="ctr"/>
          <a:lstStyle>
            <a:lvl1pPr>
              <a:defRPr sz="1200"/>
            </a:lvl1pPr>
          </a:lstStyle>
          <a:p>
            <a:pPr lvl="0"/>
            <a:r>
              <a:rPr lang="en-US" dirty="0"/>
              <a:t>Enter text here</a:t>
            </a:r>
            <a:endParaRPr lang="en-GB" dirty="0"/>
          </a:p>
        </p:txBody>
      </p:sp>
      <p:sp>
        <p:nvSpPr>
          <p:cNvPr id="30" name="Text Placeholder 26">
            <a:extLst>
              <a:ext uri="{FF2B5EF4-FFF2-40B4-BE49-F238E27FC236}">
                <a16:creationId xmlns:a16="http://schemas.microsoft.com/office/drawing/2014/main" id="{6DF1B2A3-1AED-4BDB-BC98-7EC81F2FDB6D}"/>
              </a:ext>
            </a:extLst>
          </p:cNvPr>
          <p:cNvSpPr>
            <a:spLocks noGrp="1"/>
          </p:cNvSpPr>
          <p:nvPr>
            <p:ph type="body" sz="quarter" idx="23" hasCustomPrompt="1"/>
          </p:nvPr>
        </p:nvSpPr>
        <p:spPr>
          <a:xfrm>
            <a:off x="260350" y="2573128"/>
            <a:ext cx="5353049" cy="216584"/>
          </a:xfrm>
        </p:spPr>
        <p:txBody>
          <a:bodyPr anchor="ctr"/>
          <a:lstStyle>
            <a:lvl1pPr>
              <a:defRPr sz="1200"/>
            </a:lvl1pPr>
          </a:lstStyle>
          <a:p>
            <a:pPr lvl="0"/>
            <a:r>
              <a:rPr lang="en-US" dirty="0"/>
              <a:t>Enter text here</a:t>
            </a:r>
            <a:endParaRPr lang="en-GB" dirty="0"/>
          </a:p>
        </p:txBody>
      </p:sp>
      <p:sp>
        <p:nvSpPr>
          <p:cNvPr id="33" name="Text Placeholder 26">
            <a:extLst>
              <a:ext uri="{FF2B5EF4-FFF2-40B4-BE49-F238E27FC236}">
                <a16:creationId xmlns:a16="http://schemas.microsoft.com/office/drawing/2014/main" id="{37D187B5-F93C-4F7E-A737-AE1B4FBA4266}"/>
              </a:ext>
            </a:extLst>
          </p:cNvPr>
          <p:cNvSpPr>
            <a:spLocks noGrp="1"/>
          </p:cNvSpPr>
          <p:nvPr>
            <p:ph type="body" sz="quarter" idx="24" hasCustomPrompt="1"/>
          </p:nvPr>
        </p:nvSpPr>
        <p:spPr>
          <a:xfrm>
            <a:off x="260350" y="3083553"/>
            <a:ext cx="5353049" cy="216584"/>
          </a:xfrm>
        </p:spPr>
        <p:txBody>
          <a:bodyPr anchor="ctr"/>
          <a:lstStyle>
            <a:lvl1pPr>
              <a:defRPr sz="1200"/>
            </a:lvl1pPr>
          </a:lstStyle>
          <a:p>
            <a:pPr lvl="0"/>
            <a:r>
              <a:rPr lang="en-US" dirty="0"/>
              <a:t>Enter text here</a:t>
            </a:r>
            <a:endParaRPr lang="en-GB" dirty="0"/>
          </a:p>
        </p:txBody>
      </p:sp>
      <p:sp>
        <p:nvSpPr>
          <p:cNvPr id="34" name="Text Placeholder 26">
            <a:extLst>
              <a:ext uri="{FF2B5EF4-FFF2-40B4-BE49-F238E27FC236}">
                <a16:creationId xmlns:a16="http://schemas.microsoft.com/office/drawing/2014/main" id="{3FB8B078-ACBB-441B-881D-7BB51E1C2FEB}"/>
              </a:ext>
            </a:extLst>
          </p:cNvPr>
          <p:cNvSpPr>
            <a:spLocks noGrp="1"/>
          </p:cNvSpPr>
          <p:nvPr>
            <p:ph type="body" sz="quarter" idx="25" hasCustomPrompt="1"/>
          </p:nvPr>
        </p:nvSpPr>
        <p:spPr>
          <a:xfrm>
            <a:off x="260350" y="3593977"/>
            <a:ext cx="5353049" cy="216584"/>
          </a:xfrm>
        </p:spPr>
        <p:txBody>
          <a:bodyPr anchor="ctr"/>
          <a:lstStyle>
            <a:lvl1pPr>
              <a:defRPr sz="1200"/>
            </a:lvl1pPr>
          </a:lstStyle>
          <a:p>
            <a:pPr lvl="0"/>
            <a:r>
              <a:rPr lang="en-US" dirty="0"/>
              <a:t>Enter text here</a:t>
            </a:r>
            <a:endParaRPr lang="en-GB" dirty="0"/>
          </a:p>
        </p:txBody>
      </p:sp>
      <p:sp>
        <p:nvSpPr>
          <p:cNvPr id="37" name="Text Placeholder 36">
            <a:extLst>
              <a:ext uri="{FF2B5EF4-FFF2-40B4-BE49-F238E27FC236}">
                <a16:creationId xmlns:a16="http://schemas.microsoft.com/office/drawing/2014/main" id="{F32EEA6F-77AE-4E49-A5EC-024D8B02A249}"/>
              </a:ext>
            </a:extLst>
          </p:cNvPr>
          <p:cNvSpPr>
            <a:spLocks noGrp="1"/>
          </p:cNvSpPr>
          <p:nvPr>
            <p:ph type="body" sz="quarter" idx="27" hasCustomPrompt="1"/>
          </p:nvPr>
        </p:nvSpPr>
        <p:spPr>
          <a:xfrm>
            <a:off x="260350" y="4110634"/>
            <a:ext cx="5353048" cy="554237"/>
          </a:xfrm>
        </p:spPr>
        <p:txBody>
          <a:bodyPr/>
          <a:lstStyle>
            <a:lvl1pPr>
              <a:defRPr sz="1350" b="1">
                <a:solidFill>
                  <a:schemeClr val="accent1"/>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39" name="Title 38">
            <a:extLst>
              <a:ext uri="{FF2B5EF4-FFF2-40B4-BE49-F238E27FC236}">
                <a16:creationId xmlns:a16="http://schemas.microsoft.com/office/drawing/2014/main" id="{AFCB523B-994C-4F10-9C48-CEF0C7839262}"/>
              </a:ext>
            </a:extLst>
          </p:cNvPr>
          <p:cNvSpPr>
            <a:spLocks noGrp="1"/>
          </p:cNvSpPr>
          <p:nvPr>
            <p:ph type="title" hasCustomPrompt="1"/>
          </p:nvPr>
        </p:nvSpPr>
        <p:spPr>
          <a:xfrm>
            <a:off x="260350" y="205980"/>
            <a:ext cx="5353050" cy="384571"/>
          </a:xfrm>
        </p:spPr>
        <p:txBody>
          <a:bodyPr/>
          <a:lstStyle>
            <a:lvl1pPr>
              <a:defRPr/>
            </a:lvl1pPr>
          </a:lstStyle>
          <a:p>
            <a:r>
              <a:rPr lang="en-US" dirty="0"/>
              <a:t>Enter title here </a:t>
            </a:r>
            <a:endParaRPr lang="en-GB" dirty="0"/>
          </a:p>
        </p:txBody>
      </p:sp>
      <p:sp>
        <p:nvSpPr>
          <p:cNvPr id="31" name="Picture Placeholder 30">
            <a:extLst>
              <a:ext uri="{FF2B5EF4-FFF2-40B4-BE49-F238E27FC236}">
                <a16:creationId xmlns:a16="http://schemas.microsoft.com/office/drawing/2014/main" id="{86889CEB-9753-41AC-BAE9-D9C2BA8AC1A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2FACA568-7A7C-4496-A734-C3AE8662338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0" name="Text Placeholder 59">
            <a:extLst>
              <a:ext uri="{FF2B5EF4-FFF2-40B4-BE49-F238E27FC236}">
                <a16:creationId xmlns:a16="http://schemas.microsoft.com/office/drawing/2014/main" id="{34A93FEC-687A-4D42-B609-0AA3B93A752B}"/>
              </a:ext>
            </a:extLst>
          </p:cNvPr>
          <p:cNvSpPr>
            <a:spLocks noGrp="1"/>
          </p:cNvSpPr>
          <p:nvPr>
            <p:ph type="body" sz="quarter" idx="31" hasCustomPrompt="1"/>
          </p:nvPr>
        </p:nvSpPr>
        <p:spPr>
          <a:xfrm>
            <a:off x="1"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1" name="Group 60">
            <a:extLst>
              <a:ext uri="{FF2B5EF4-FFF2-40B4-BE49-F238E27FC236}">
                <a16:creationId xmlns:a16="http://schemas.microsoft.com/office/drawing/2014/main" id="{A4024E2C-052B-4758-8660-7B4E74ACE629}"/>
              </a:ext>
            </a:extLst>
          </p:cNvPr>
          <p:cNvGrpSpPr/>
          <p:nvPr userDrawn="1"/>
        </p:nvGrpSpPr>
        <p:grpSpPr>
          <a:xfrm>
            <a:off x="9230519" y="1"/>
            <a:ext cx="5371397" cy="3354077"/>
            <a:chOff x="9230518" y="4790766"/>
            <a:chExt cx="5371397" cy="4472103"/>
          </a:xfrm>
        </p:grpSpPr>
        <p:grpSp>
          <p:nvGrpSpPr>
            <p:cNvPr id="62" name="Group 61">
              <a:extLst>
                <a:ext uri="{FF2B5EF4-FFF2-40B4-BE49-F238E27FC236}">
                  <a16:creationId xmlns:a16="http://schemas.microsoft.com/office/drawing/2014/main" id="{8DE172F9-E759-4A77-98F5-F1EFB811C8FB}"/>
                </a:ext>
              </a:extLst>
            </p:cNvPr>
            <p:cNvGrpSpPr/>
            <p:nvPr userDrawn="1"/>
          </p:nvGrpSpPr>
          <p:grpSpPr>
            <a:xfrm>
              <a:off x="9230518" y="4790766"/>
              <a:ext cx="3760880" cy="4472103"/>
              <a:chOff x="838198" y="1150069"/>
              <a:chExt cx="3507559" cy="4472103"/>
            </a:xfrm>
          </p:grpSpPr>
          <p:sp>
            <p:nvSpPr>
              <p:cNvPr id="64" name="Rectangle 63">
                <a:extLst>
                  <a:ext uri="{FF2B5EF4-FFF2-40B4-BE49-F238E27FC236}">
                    <a16:creationId xmlns:a16="http://schemas.microsoft.com/office/drawing/2014/main" id="{2EFD08E6-1E8D-4C8A-8D74-DF228C785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65" name="TextBox 64">
                <a:extLst>
                  <a:ext uri="{FF2B5EF4-FFF2-40B4-BE49-F238E27FC236}">
                    <a16:creationId xmlns:a16="http://schemas.microsoft.com/office/drawing/2014/main" id="{B8172DD6-FBBB-4F71-85C9-C080702AA22F}"/>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66" name="Rectangle 65">
                <a:extLst>
                  <a:ext uri="{FF2B5EF4-FFF2-40B4-BE49-F238E27FC236}">
                    <a16:creationId xmlns:a16="http://schemas.microsoft.com/office/drawing/2014/main" id="{C617E929-EC3E-473C-BB99-272B2DDBC6C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67" name="TextBox 66">
                <a:extLst>
                  <a:ext uri="{FF2B5EF4-FFF2-40B4-BE49-F238E27FC236}">
                    <a16:creationId xmlns:a16="http://schemas.microsoft.com/office/drawing/2014/main" id="{ED9CDEEA-5C0B-4600-BD1C-6F456978D2FD}"/>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4103F617-8CED-4A68-B80C-E8262AE8D1B7}"/>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BF28A9E7-9176-4AF6-AB2E-C91244518D9C}"/>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70" name="TextBox 69">
                <a:extLst>
                  <a:ext uri="{FF2B5EF4-FFF2-40B4-BE49-F238E27FC236}">
                    <a16:creationId xmlns:a16="http://schemas.microsoft.com/office/drawing/2014/main" id="{FF8BEE67-6802-4986-9F23-260F467A8D55}"/>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71" name="TextBox 70">
                <a:extLst>
                  <a:ext uri="{FF2B5EF4-FFF2-40B4-BE49-F238E27FC236}">
                    <a16:creationId xmlns:a16="http://schemas.microsoft.com/office/drawing/2014/main" id="{D5392B6F-9C88-4555-B1C5-90D1B7036974}"/>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63" name="Picture 62">
              <a:extLst>
                <a:ext uri="{FF2B5EF4-FFF2-40B4-BE49-F238E27FC236}">
                  <a16:creationId xmlns:a16="http://schemas.microsoft.com/office/drawing/2014/main" id="{233EC427-212D-4DCB-AD26-91D24FF1E94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2" name="Picture 71">
            <a:extLst>
              <a:ext uri="{FF2B5EF4-FFF2-40B4-BE49-F238E27FC236}">
                <a16:creationId xmlns:a16="http://schemas.microsoft.com/office/drawing/2014/main" id="{961DDF2D-A35D-4A56-9E27-BB80C907B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49" name="Group 48">
            <a:extLst>
              <a:ext uri="{FF2B5EF4-FFF2-40B4-BE49-F238E27FC236}">
                <a16:creationId xmlns:a16="http://schemas.microsoft.com/office/drawing/2014/main" id="{96358B07-0290-4DF8-8CFE-D2EC72A140BC}"/>
              </a:ext>
            </a:extLst>
          </p:cNvPr>
          <p:cNvGrpSpPr/>
          <p:nvPr userDrawn="1"/>
        </p:nvGrpSpPr>
        <p:grpSpPr>
          <a:xfrm>
            <a:off x="-3832860" y="0"/>
            <a:ext cx="3760880" cy="3731895"/>
            <a:chOff x="-3832860" y="0"/>
            <a:chExt cx="3760880" cy="4975860"/>
          </a:xfrm>
        </p:grpSpPr>
        <p:sp>
          <p:nvSpPr>
            <p:cNvPr id="50" name="Rectangle 49">
              <a:extLst>
                <a:ext uri="{FF2B5EF4-FFF2-40B4-BE49-F238E27FC236}">
                  <a16:creationId xmlns:a16="http://schemas.microsoft.com/office/drawing/2014/main" id="{236DC46F-7AEF-4AF2-9A40-04E50ADA981A}"/>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51" name="TextBox 50">
              <a:extLst>
                <a:ext uri="{FF2B5EF4-FFF2-40B4-BE49-F238E27FC236}">
                  <a16:creationId xmlns:a16="http://schemas.microsoft.com/office/drawing/2014/main" id="{EFB2F48E-D699-47DD-81C1-FA363FB570A8}"/>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52" name="Rectangle 51">
              <a:extLst>
                <a:ext uri="{FF2B5EF4-FFF2-40B4-BE49-F238E27FC236}">
                  <a16:creationId xmlns:a16="http://schemas.microsoft.com/office/drawing/2014/main" id="{7B97F17A-6923-484E-8DF5-85B2A6F30EA9}"/>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53" name="TextBox 52">
              <a:extLst>
                <a:ext uri="{FF2B5EF4-FFF2-40B4-BE49-F238E27FC236}">
                  <a16:creationId xmlns:a16="http://schemas.microsoft.com/office/drawing/2014/main" id="{B0A61D6C-B270-4E50-8315-5923BE6BB4E6}"/>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54" name="TextBox 53">
              <a:extLst>
                <a:ext uri="{FF2B5EF4-FFF2-40B4-BE49-F238E27FC236}">
                  <a16:creationId xmlns:a16="http://schemas.microsoft.com/office/drawing/2014/main" id="{22E736F7-F208-49CB-ACE9-D1DC368035BA}"/>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55" name="TextBox 54">
              <a:extLst>
                <a:ext uri="{FF2B5EF4-FFF2-40B4-BE49-F238E27FC236}">
                  <a16:creationId xmlns:a16="http://schemas.microsoft.com/office/drawing/2014/main" id="{E3F26456-5550-4802-B5B5-F54444FC0577}"/>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3B799DA6-4DE2-4E17-B08A-0164B109CF32}"/>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57" name="TextBox 56">
              <a:extLst>
                <a:ext uri="{FF2B5EF4-FFF2-40B4-BE49-F238E27FC236}">
                  <a16:creationId xmlns:a16="http://schemas.microsoft.com/office/drawing/2014/main" id="{B0A57E1F-01AC-4C24-B2B5-D6789EAFC76C}"/>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3034F25B-885E-4944-80D1-8B5B741683C1}"/>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9" name="Rectangle 58">
              <a:extLst>
                <a:ext uri="{FF2B5EF4-FFF2-40B4-BE49-F238E27FC236}">
                  <a16:creationId xmlns:a16="http://schemas.microsoft.com/office/drawing/2014/main" id="{AC6E3F38-7EE8-402E-8CB0-31E3DAC53EC6}"/>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73" name="Rectangle 72">
              <a:extLst>
                <a:ext uri="{FF2B5EF4-FFF2-40B4-BE49-F238E27FC236}">
                  <a16:creationId xmlns:a16="http://schemas.microsoft.com/office/drawing/2014/main" id="{A7CF040F-7A5D-4F9B-9825-1620E57BA264}"/>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37904339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atement w/ Background Image">
    <p:bg>
      <p:bgPr>
        <a:solidFill>
          <a:schemeClr val="tx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5DF359B-C2B9-41CA-9848-D69D3D078B93}"/>
              </a:ext>
            </a:extLst>
          </p:cNvPr>
          <p:cNvSpPr>
            <a:spLocks noGrp="1"/>
          </p:cNvSpPr>
          <p:nvPr>
            <p:ph type="body" sz="quarter" idx="16"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18132057-8E2F-46BC-AC5F-C7F0574B3EAB}"/>
              </a:ext>
            </a:extLst>
          </p:cNvPr>
          <p:cNvSpPr>
            <a:spLocks noGrp="1"/>
          </p:cNvSpPr>
          <p:nvPr>
            <p:ph type="body" sz="quarter" idx="12" hasCustomPrompt="1"/>
          </p:nvPr>
        </p:nvSpPr>
        <p:spPr>
          <a:xfrm>
            <a:off x="260350" y="1890713"/>
            <a:ext cx="7194550" cy="1704975"/>
          </a:xfrm>
        </p:spPr>
        <p:txBody>
          <a:bodyPr anchor="ctr"/>
          <a:lstStyle>
            <a:lvl1pPr>
              <a:defRPr sz="2325" b="1">
                <a:solidFill>
                  <a:schemeClr val="tx1"/>
                </a:solidFill>
              </a:defRPr>
            </a:lvl1pPr>
          </a:lstStyle>
          <a:p>
            <a:pPr lvl="0"/>
            <a:r>
              <a:rPr lang="en-US" dirty="0"/>
              <a:t>Enter text here </a:t>
            </a:r>
            <a:endParaRPr lang="en-GB" dirty="0"/>
          </a:p>
        </p:txBody>
      </p:sp>
      <p:sp>
        <p:nvSpPr>
          <p:cNvPr id="10" name="Text Placeholder 7">
            <a:extLst>
              <a:ext uri="{FF2B5EF4-FFF2-40B4-BE49-F238E27FC236}">
                <a16:creationId xmlns:a16="http://schemas.microsoft.com/office/drawing/2014/main" id="{DE1DFAAB-61AB-44BD-93BB-3E16D799B5F4}"/>
              </a:ext>
            </a:extLst>
          </p:cNvPr>
          <p:cNvSpPr>
            <a:spLocks noGrp="1"/>
          </p:cNvSpPr>
          <p:nvPr>
            <p:ph type="body" sz="quarter" idx="13" hasCustomPrompt="1"/>
          </p:nvPr>
        </p:nvSpPr>
        <p:spPr>
          <a:xfrm>
            <a:off x="260350" y="1285876"/>
            <a:ext cx="7194550" cy="262889"/>
          </a:xfrm>
        </p:spPr>
        <p:txBody>
          <a:bodyPr anchor="t"/>
          <a:lstStyle>
            <a:lvl1pPr>
              <a:defRPr sz="1200" b="0">
                <a:solidFill>
                  <a:schemeClr val="tx1"/>
                </a:solidFill>
              </a:defRPr>
            </a:lvl1pPr>
          </a:lstStyle>
          <a:p>
            <a:pPr lvl="0"/>
            <a:r>
              <a:rPr lang="en-US" dirty="0"/>
              <a:t>Enter text here </a:t>
            </a:r>
            <a:endParaRPr lang="en-GB" dirty="0"/>
          </a:p>
        </p:txBody>
      </p:sp>
      <p:sp>
        <p:nvSpPr>
          <p:cNvPr id="4" name="Footer Placeholder 3">
            <a:extLst>
              <a:ext uri="{FF2B5EF4-FFF2-40B4-BE49-F238E27FC236}">
                <a16:creationId xmlns:a16="http://schemas.microsoft.com/office/drawing/2014/main" id="{5D67365F-16BD-4173-BA98-6269C44B5F14}"/>
              </a:ext>
            </a:extLst>
          </p:cNvPr>
          <p:cNvSpPr>
            <a:spLocks noGrp="1"/>
          </p:cNvSpPr>
          <p:nvPr>
            <p:ph type="ftr" sz="quarter" idx="11"/>
          </p:nvPr>
        </p:nvSpPr>
        <p:spPr/>
        <p:txBody>
          <a:bodyPr/>
          <a:lstStyle/>
          <a:p>
            <a:endParaRPr lang="en-GB" dirty="0"/>
          </a:p>
        </p:txBody>
      </p:sp>
      <p:sp>
        <p:nvSpPr>
          <p:cNvPr id="19" name="Picture Placeholder 18">
            <a:extLst>
              <a:ext uri="{FF2B5EF4-FFF2-40B4-BE49-F238E27FC236}">
                <a16:creationId xmlns:a16="http://schemas.microsoft.com/office/drawing/2014/main" id="{532E28B6-2EB6-4990-BA89-064FDB4DDDD3}"/>
              </a:ext>
            </a:extLst>
          </p:cNvPr>
          <p:cNvSpPr>
            <a:spLocks noGrp="1"/>
          </p:cNvSpPr>
          <p:nvPr>
            <p:ph type="pic" sz="quarter" idx="14" hasCustomPrompt="1"/>
          </p:nvPr>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p:spPr>
        <p:txBody>
          <a:bodyPr wrap="square">
            <a:noAutofit/>
          </a:bodyPr>
          <a:lstStyle>
            <a:lvl1pPr algn="ctr">
              <a:defRPr/>
            </a:lvl1pPr>
          </a:lstStyle>
          <a:p>
            <a:r>
              <a:rPr lang="en-GB" dirty="0"/>
              <a:t>Click on the icon to insert an image, then right click &gt; send to back</a:t>
            </a:r>
          </a:p>
        </p:txBody>
      </p:sp>
      <p:grpSp>
        <p:nvGrpSpPr>
          <p:cNvPr id="37" name="Group 36">
            <a:extLst>
              <a:ext uri="{FF2B5EF4-FFF2-40B4-BE49-F238E27FC236}">
                <a16:creationId xmlns:a16="http://schemas.microsoft.com/office/drawing/2014/main" id="{21CD411C-B0E1-4A07-8390-7A60C82EC7D3}"/>
              </a:ext>
            </a:extLst>
          </p:cNvPr>
          <p:cNvGrpSpPr/>
          <p:nvPr userDrawn="1"/>
        </p:nvGrpSpPr>
        <p:grpSpPr>
          <a:xfrm>
            <a:off x="9230519" y="1"/>
            <a:ext cx="5371397" cy="3354077"/>
            <a:chOff x="9230518" y="4790766"/>
            <a:chExt cx="5371397" cy="4472103"/>
          </a:xfrm>
        </p:grpSpPr>
        <p:grpSp>
          <p:nvGrpSpPr>
            <p:cNvPr id="38" name="Group 37">
              <a:extLst>
                <a:ext uri="{FF2B5EF4-FFF2-40B4-BE49-F238E27FC236}">
                  <a16:creationId xmlns:a16="http://schemas.microsoft.com/office/drawing/2014/main" id="{2ABA214D-54DF-4209-8706-5DD6693D4245}"/>
                </a:ext>
              </a:extLst>
            </p:cNvPr>
            <p:cNvGrpSpPr/>
            <p:nvPr userDrawn="1"/>
          </p:nvGrpSpPr>
          <p:grpSpPr>
            <a:xfrm>
              <a:off x="9230518" y="4790766"/>
              <a:ext cx="3760880" cy="4472103"/>
              <a:chOff x="838198" y="1150069"/>
              <a:chExt cx="3507559" cy="4472103"/>
            </a:xfrm>
          </p:grpSpPr>
          <p:sp>
            <p:nvSpPr>
              <p:cNvPr id="40" name="Rectangle 39">
                <a:extLst>
                  <a:ext uri="{FF2B5EF4-FFF2-40B4-BE49-F238E27FC236}">
                    <a16:creationId xmlns:a16="http://schemas.microsoft.com/office/drawing/2014/main" id="{AE3324F8-BC72-4A5D-B728-5B3FD7750D1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41" name="TextBox 40">
                <a:extLst>
                  <a:ext uri="{FF2B5EF4-FFF2-40B4-BE49-F238E27FC236}">
                    <a16:creationId xmlns:a16="http://schemas.microsoft.com/office/drawing/2014/main" id="{D84C7C72-52B1-42EB-AA41-CC981206DF2C}"/>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42" name="Rectangle 41">
                <a:extLst>
                  <a:ext uri="{FF2B5EF4-FFF2-40B4-BE49-F238E27FC236}">
                    <a16:creationId xmlns:a16="http://schemas.microsoft.com/office/drawing/2014/main" id="{912AD552-99BF-408E-A7F8-655E70F1042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43" name="TextBox 42">
                <a:extLst>
                  <a:ext uri="{FF2B5EF4-FFF2-40B4-BE49-F238E27FC236}">
                    <a16:creationId xmlns:a16="http://schemas.microsoft.com/office/drawing/2014/main" id="{B874CDF1-598F-41BC-921D-04043BD61290}"/>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A83EE2EA-4B7E-466C-BAE9-097F9A180198}"/>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346A671A-CBE6-4665-A540-D848456DA14F}"/>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6" name="TextBox 45">
                <a:extLst>
                  <a:ext uri="{FF2B5EF4-FFF2-40B4-BE49-F238E27FC236}">
                    <a16:creationId xmlns:a16="http://schemas.microsoft.com/office/drawing/2014/main" id="{DEBAB555-72BB-411C-9260-9CC8EBC58A84}"/>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7" name="TextBox 46">
                <a:extLst>
                  <a:ext uri="{FF2B5EF4-FFF2-40B4-BE49-F238E27FC236}">
                    <a16:creationId xmlns:a16="http://schemas.microsoft.com/office/drawing/2014/main" id="{BE8EA4F8-7DF0-4ABC-BB1D-D119563595CF}"/>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8145C0CF-F000-4FA9-8D08-6B81299449E8}"/>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48" name="Picture 47">
            <a:extLst>
              <a:ext uri="{FF2B5EF4-FFF2-40B4-BE49-F238E27FC236}">
                <a16:creationId xmlns:a16="http://schemas.microsoft.com/office/drawing/2014/main" id="{DF8C4CD4-5E89-4CF6-8B44-562EBA6AC3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31" name="Group 30">
            <a:extLst>
              <a:ext uri="{FF2B5EF4-FFF2-40B4-BE49-F238E27FC236}">
                <a16:creationId xmlns:a16="http://schemas.microsoft.com/office/drawing/2014/main" id="{E34C0C03-0701-42D0-8326-F5176E716A14}"/>
              </a:ext>
            </a:extLst>
          </p:cNvPr>
          <p:cNvGrpSpPr/>
          <p:nvPr userDrawn="1"/>
        </p:nvGrpSpPr>
        <p:grpSpPr>
          <a:xfrm>
            <a:off x="-3832860" y="0"/>
            <a:ext cx="3760880" cy="3731895"/>
            <a:chOff x="-3832860" y="0"/>
            <a:chExt cx="3760880" cy="4975860"/>
          </a:xfrm>
        </p:grpSpPr>
        <p:sp>
          <p:nvSpPr>
            <p:cNvPr id="32" name="Rectangle 31">
              <a:extLst>
                <a:ext uri="{FF2B5EF4-FFF2-40B4-BE49-F238E27FC236}">
                  <a16:creationId xmlns:a16="http://schemas.microsoft.com/office/drawing/2014/main" id="{0525ACFF-BF93-4853-8A9B-F76441D6340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33" name="TextBox 32">
              <a:extLst>
                <a:ext uri="{FF2B5EF4-FFF2-40B4-BE49-F238E27FC236}">
                  <a16:creationId xmlns:a16="http://schemas.microsoft.com/office/drawing/2014/main" id="{ADEA7630-AB60-404B-B68F-35C980A67ED5}"/>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34" name="Rectangle 33">
              <a:extLst>
                <a:ext uri="{FF2B5EF4-FFF2-40B4-BE49-F238E27FC236}">
                  <a16:creationId xmlns:a16="http://schemas.microsoft.com/office/drawing/2014/main" id="{2BDE6BDB-9BE3-40E0-A99C-E93CD40DE8BD}"/>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35" name="TextBox 34">
              <a:extLst>
                <a:ext uri="{FF2B5EF4-FFF2-40B4-BE49-F238E27FC236}">
                  <a16:creationId xmlns:a16="http://schemas.microsoft.com/office/drawing/2014/main" id="{6312DE0A-BEAB-4567-8607-44DDAF007252}"/>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36" name="TextBox 35">
              <a:extLst>
                <a:ext uri="{FF2B5EF4-FFF2-40B4-BE49-F238E27FC236}">
                  <a16:creationId xmlns:a16="http://schemas.microsoft.com/office/drawing/2014/main" id="{6C20ABB3-B270-4CD9-8F48-262C765DA3E6}"/>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9" name="TextBox 48">
              <a:extLst>
                <a:ext uri="{FF2B5EF4-FFF2-40B4-BE49-F238E27FC236}">
                  <a16:creationId xmlns:a16="http://schemas.microsoft.com/office/drawing/2014/main" id="{A319DDB1-AD12-4D02-BA16-CDC7B14D2BE1}"/>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06830A3B-6355-4B74-AC1E-E292E4156DAC}"/>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51" name="TextBox 50">
              <a:extLst>
                <a:ext uri="{FF2B5EF4-FFF2-40B4-BE49-F238E27FC236}">
                  <a16:creationId xmlns:a16="http://schemas.microsoft.com/office/drawing/2014/main" id="{64AEABEC-5B98-4ED3-ACA7-FF0C69198A99}"/>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52" name="TextBox 51">
              <a:extLst>
                <a:ext uri="{FF2B5EF4-FFF2-40B4-BE49-F238E27FC236}">
                  <a16:creationId xmlns:a16="http://schemas.microsoft.com/office/drawing/2014/main" id="{776FCDB2-EF49-470A-A758-B82254561775}"/>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3" name="Rectangle 52">
              <a:extLst>
                <a:ext uri="{FF2B5EF4-FFF2-40B4-BE49-F238E27FC236}">
                  <a16:creationId xmlns:a16="http://schemas.microsoft.com/office/drawing/2014/main" id="{ADCDF755-46CD-401A-BDFC-F772CFE71B2B}"/>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tx1"/>
                  </a:solidFill>
                </a:rPr>
                <a:t>Solid Colour Background</a:t>
              </a:r>
            </a:p>
          </p:txBody>
        </p:sp>
        <p:sp>
          <p:nvSpPr>
            <p:cNvPr id="54" name="Rectangle 53">
              <a:extLst>
                <a:ext uri="{FF2B5EF4-FFF2-40B4-BE49-F238E27FC236}">
                  <a16:creationId xmlns:a16="http://schemas.microsoft.com/office/drawing/2014/main" id="{73A8BFBF-531A-4D92-A64F-2EED0DC8AD6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tx1"/>
                  </a:solidFill>
                </a:rPr>
                <a:t>Image Background</a:t>
              </a:r>
            </a:p>
          </p:txBody>
        </p:sp>
      </p:grpSp>
    </p:spTree>
    <p:extLst>
      <p:ext uri="{BB962C8B-B14F-4D97-AF65-F5344CB8AC3E}">
        <p14:creationId xmlns:p14="http://schemas.microsoft.com/office/powerpoint/2010/main" val="3805726331"/>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F73D135-BD09-4273-9911-3345D55F9A46}"/>
              </a:ext>
            </a:extLst>
          </p:cNvPr>
          <p:cNvSpPr>
            <a:spLocks noGrp="1"/>
          </p:cNvSpPr>
          <p:nvPr>
            <p:ph type="pic" sz="quarter" idx="28" hasCustomPrompt="1"/>
          </p:nvPr>
        </p:nvSpPr>
        <p:spPr>
          <a:xfrm>
            <a:off x="4568751"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bg2"/>
          </a:solidFill>
        </p:spPr>
        <p:txBody>
          <a:bodyPr wrap="square" anchor="ctr">
            <a:noAutofit/>
          </a:bodyPr>
          <a:lstStyle>
            <a:lvl1pPr algn="r">
              <a:defRPr sz="1200">
                <a:solidFill>
                  <a:schemeClr val="tx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709B41A-502D-4572-A1DF-1F25AB151476}"/>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Text Placeholder 7">
            <a:extLst>
              <a:ext uri="{FF2B5EF4-FFF2-40B4-BE49-F238E27FC236}">
                <a16:creationId xmlns:a16="http://schemas.microsoft.com/office/drawing/2014/main" id="{4A6231DF-A698-4062-A962-2CC5651DA47A}"/>
              </a:ext>
            </a:extLst>
          </p:cNvPr>
          <p:cNvSpPr>
            <a:spLocks noGrp="1"/>
          </p:cNvSpPr>
          <p:nvPr>
            <p:ph type="body" sz="quarter" idx="27" hasCustomPrompt="1"/>
          </p:nvPr>
        </p:nvSpPr>
        <p:spPr>
          <a:xfrm>
            <a:off x="260350" y="1764383"/>
            <a:ext cx="5568950" cy="1704975"/>
          </a:xfrm>
        </p:spPr>
        <p:txBody>
          <a:bodyPr anchor="ctr"/>
          <a:lstStyle>
            <a:lvl1pPr>
              <a:defRPr sz="2325" b="1">
                <a:solidFill>
                  <a:schemeClr val="tx1"/>
                </a:solidFill>
              </a:defRPr>
            </a:lvl1pPr>
          </a:lstStyle>
          <a:p>
            <a:pPr lvl="0"/>
            <a:r>
              <a:rPr lang="en-US" dirty="0"/>
              <a:t>Enter text here </a:t>
            </a:r>
            <a:endParaRPr lang="en-GB" dirty="0"/>
          </a:p>
        </p:txBody>
      </p:sp>
      <p:sp>
        <p:nvSpPr>
          <p:cNvPr id="16" name="Title 15">
            <a:extLst>
              <a:ext uri="{FF2B5EF4-FFF2-40B4-BE49-F238E27FC236}">
                <a16:creationId xmlns:a16="http://schemas.microsoft.com/office/drawing/2014/main" id="{86B405B3-0E97-4A9E-BA47-F805997CEA70}"/>
              </a:ext>
            </a:extLst>
          </p:cNvPr>
          <p:cNvSpPr>
            <a:spLocks noGrp="1"/>
          </p:cNvSpPr>
          <p:nvPr>
            <p:ph type="title" hasCustomPrompt="1"/>
          </p:nvPr>
        </p:nvSpPr>
        <p:spPr/>
        <p:txBody>
          <a:bodyPr/>
          <a:lstStyle>
            <a:lvl1pPr>
              <a:defRPr>
                <a:solidFill>
                  <a:schemeClr val="tx1"/>
                </a:solidFill>
              </a:defRPr>
            </a:lvl1pPr>
          </a:lstStyle>
          <a:p>
            <a:r>
              <a:rPr lang="en-US" dirty="0"/>
              <a:t>Enter title here </a:t>
            </a:r>
            <a:endParaRPr lang="en-GB" dirty="0"/>
          </a:p>
        </p:txBody>
      </p:sp>
      <p:sp>
        <p:nvSpPr>
          <p:cNvPr id="36" name="Text Placeholder 35">
            <a:extLst>
              <a:ext uri="{FF2B5EF4-FFF2-40B4-BE49-F238E27FC236}">
                <a16:creationId xmlns:a16="http://schemas.microsoft.com/office/drawing/2014/main" id="{B4AF373B-5DAE-4069-BD2A-436BAA4B8119}"/>
              </a:ext>
            </a:extLst>
          </p:cNvPr>
          <p:cNvSpPr>
            <a:spLocks noGrp="1"/>
          </p:cNvSpPr>
          <p:nvPr>
            <p:ph type="body" sz="quarter" idx="31"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tx1"/>
          </a:solidFill>
        </p:spPr>
        <p:txBody>
          <a:bodyPr wrap="square">
            <a:noAutofit/>
          </a:bodyPr>
          <a:lstStyle>
            <a:lvl1pPr>
              <a:defRPr/>
            </a:lvl1pPr>
          </a:lstStyle>
          <a:p>
            <a:pPr lvl="0"/>
            <a:r>
              <a:rPr lang="en-US" dirty="0"/>
              <a:t> </a:t>
            </a:r>
            <a:endParaRPr lang="en-GB" dirty="0"/>
          </a:p>
        </p:txBody>
      </p:sp>
      <p:grpSp>
        <p:nvGrpSpPr>
          <p:cNvPr id="37" name="Group 36">
            <a:extLst>
              <a:ext uri="{FF2B5EF4-FFF2-40B4-BE49-F238E27FC236}">
                <a16:creationId xmlns:a16="http://schemas.microsoft.com/office/drawing/2014/main" id="{1AE4BCBE-9957-4F16-BB06-1E9A2F90E2C7}"/>
              </a:ext>
            </a:extLst>
          </p:cNvPr>
          <p:cNvGrpSpPr/>
          <p:nvPr userDrawn="1"/>
        </p:nvGrpSpPr>
        <p:grpSpPr>
          <a:xfrm>
            <a:off x="9230519" y="1"/>
            <a:ext cx="5371397" cy="3354077"/>
            <a:chOff x="9230518" y="4790766"/>
            <a:chExt cx="5371397" cy="4472103"/>
          </a:xfrm>
        </p:grpSpPr>
        <p:grpSp>
          <p:nvGrpSpPr>
            <p:cNvPr id="38" name="Group 37">
              <a:extLst>
                <a:ext uri="{FF2B5EF4-FFF2-40B4-BE49-F238E27FC236}">
                  <a16:creationId xmlns:a16="http://schemas.microsoft.com/office/drawing/2014/main" id="{C759780A-CB16-4ECC-BE9F-4F3BEB928E11}"/>
                </a:ext>
              </a:extLst>
            </p:cNvPr>
            <p:cNvGrpSpPr/>
            <p:nvPr userDrawn="1"/>
          </p:nvGrpSpPr>
          <p:grpSpPr>
            <a:xfrm>
              <a:off x="9230518" y="4790766"/>
              <a:ext cx="3760880" cy="4472103"/>
              <a:chOff x="838198" y="1150069"/>
              <a:chExt cx="3507559" cy="4472103"/>
            </a:xfrm>
          </p:grpSpPr>
          <p:sp>
            <p:nvSpPr>
              <p:cNvPr id="40" name="Rectangle 39">
                <a:extLst>
                  <a:ext uri="{FF2B5EF4-FFF2-40B4-BE49-F238E27FC236}">
                    <a16:creationId xmlns:a16="http://schemas.microsoft.com/office/drawing/2014/main" id="{88823519-1181-4122-B187-2D618EB18C7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41" name="TextBox 40">
                <a:extLst>
                  <a:ext uri="{FF2B5EF4-FFF2-40B4-BE49-F238E27FC236}">
                    <a16:creationId xmlns:a16="http://schemas.microsoft.com/office/drawing/2014/main" id="{B9F492C5-6601-477D-B483-7BD184F2C379}"/>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42" name="Rectangle 41">
                <a:extLst>
                  <a:ext uri="{FF2B5EF4-FFF2-40B4-BE49-F238E27FC236}">
                    <a16:creationId xmlns:a16="http://schemas.microsoft.com/office/drawing/2014/main" id="{35C792E4-D9ED-465D-9B57-47A75A3040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43" name="TextBox 42">
                <a:extLst>
                  <a:ext uri="{FF2B5EF4-FFF2-40B4-BE49-F238E27FC236}">
                    <a16:creationId xmlns:a16="http://schemas.microsoft.com/office/drawing/2014/main" id="{AAEA203C-07C4-4318-96A5-9432BE5B85B5}"/>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7AB9D5AB-E357-442B-AD33-4EFBEB4281EE}"/>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8F47D0DB-9BE1-42F0-82F4-3D1FF664F53B}"/>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6" name="TextBox 45">
                <a:extLst>
                  <a:ext uri="{FF2B5EF4-FFF2-40B4-BE49-F238E27FC236}">
                    <a16:creationId xmlns:a16="http://schemas.microsoft.com/office/drawing/2014/main" id="{2DFC86B3-662D-4E84-8F4F-65F493443764}"/>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7" name="TextBox 46">
                <a:extLst>
                  <a:ext uri="{FF2B5EF4-FFF2-40B4-BE49-F238E27FC236}">
                    <a16:creationId xmlns:a16="http://schemas.microsoft.com/office/drawing/2014/main" id="{3691F0F4-F360-48EC-B367-2AD3E8D48F61}"/>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39" name="Picture 38">
              <a:extLst>
                <a:ext uri="{FF2B5EF4-FFF2-40B4-BE49-F238E27FC236}">
                  <a16:creationId xmlns:a16="http://schemas.microsoft.com/office/drawing/2014/main" id="{776EAEA7-7F1A-4922-92A5-6D7C7D997F8E}"/>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51" name="Text Placeholder 12">
            <a:extLst>
              <a:ext uri="{FF2B5EF4-FFF2-40B4-BE49-F238E27FC236}">
                <a16:creationId xmlns:a16="http://schemas.microsoft.com/office/drawing/2014/main" id="{6ED7CBDF-B333-4F65-9B1A-2DE310F6C4CA}"/>
              </a:ext>
            </a:extLst>
          </p:cNvPr>
          <p:cNvSpPr>
            <a:spLocks noGrp="1"/>
          </p:cNvSpPr>
          <p:nvPr>
            <p:ph type="body" sz="quarter" idx="18" hasCustomPrompt="1"/>
          </p:nvPr>
        </p:nvSpPr>
        <p:spPr>
          <a:xfrm>
            <a:off x="7773087" y="4378717"/>
            <a:ext cx="1008000" cy="434700"/>
          </a:xfrm>
          <a:blipFill>
            <a:blip r:embed="rId3">
              <a:extLst/>
            </a:blip>
            <a:stretch>
              <a:fillRect t="30" b="30"/>
            </a:stretch>
          </a:blipFill>
        </p:spPr>
        <p:txBody>
          <a:bodyPr/>
          <a:lstStyle>
            <a:lvl1pPr>
              <a:defRPr/>
            </a:lvl1pPr>
          </a:lstStyle>
          <a:p>
            <a:pPr lvl="0"/>
            <a:r>
              <a:rPr lang="en-US" dirty="0"/>
              <a:t> </a:t>
            </a:r>
            <a:endParaRPr lang="en-GB" dirty="0"/>
          </a:p>
        </p:txBody>
      </p:sp>
      <p:grpSp>
        <p:nvGrpSpPr>
          <p:cNvPr id="31" name="Group 30">
            <a:extLst>
              <a:ext uri="{FF2B5EF4-FFF2-40B4-BE49-F238E27FC236}">
                <a16:creationId xmlns:a16="http://schemas.microsoft.com/office/drawing/2014/main" id="{4709EE43-FF02-4937-A43A-15437084EC0F}"/>
              </a:ext>
            </a:extLst>
          </p:cNvPr>
          <p:cNvGrpSpPr/>
          <p:nvPr userDrawn="1"/>
        </p:nvGrpSpPr>
        <p:grpSpPr>
          <a:xfrm>
            <a:off x="-3832860" y="0"/>
            <a:ext cx="3760880" cy="3731895"/>
            <a:chOff x="-3832860" y="0"/>
            <a:chExt cx="3760880" cy="4975860"/>
          </a:xfrm>
        </p:grpSpPr>
        <p:sp>
          <p:nvSpPr>
            <p:cNvPr id="32" name="Rectangle 31">
              <a:extLst>
                <a:ext uri="{FF2B5EF4-FFF2-40B4-BE49-F238E27FC236}">
                  <a16:creationId xmlns:a16="http://schemas.microsoft.com/office/drawing/2014/main" id="{CB9B79BD-3DB7-4623-BB9C-4585F3316BD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33" name="TextBox 32">
              <a:extLst>
                <a:ext uri="{FF2B5EF4-FFF2-40B4-BE49-F238E27FC236}">
                  <a16:creationId xmlns:a16="http://schemas.microsoft.com/office/drawing/2014/main" id="{4F492D37-1872-4FBA-AE98-9935C626EB07}"/>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34" name="Rectangle 33">
              <a:extLst>
                <a:ext uri="{FF2B5EF4-FFF2-40B4-BE49-F238E27FC236}">
                  <a16:creationId xmlns:a16="http://schemas.microsoft.com/office/drawing/2014/main" id="{7B808EBE-CBD2-4FDB-ADF1-A099EFBE6E2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35" name="TextBox 34">
              <a:extLst>
                <a:ext uri="{FF2B5EF4-FFF2-40B4-BE49-F238E27FC236}">
                  <a16:creationId xmlns:a16="http://schemas.microsoft.com/office/drawing/2014/main" id="{2B6F78F9-78EE-4F8D-90C0-4A06250314C6}"/>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8" name="TextBox 47">
              <a:extLst>
                <a:ext uri="{FF2B5EF4-FFF2-40B4-BE49-F238E27FC236}">
                  <a16:creationId xmlns:a16="http://schemas.microsoft.com/office/drawing/2014/main" id="{A47C4A50-009D-4A19-B9E1-B88DDF1377A3}"/>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9" name="TextBox 48">
              <a:extLst>
                <a:ext uri="{FF2B5EF4-FFF2-40B4-BE49-F238E27FC236}">
                  <a16:creationId xmlns:a16="http://schemas.microsoft.com/office/drawing/2014/main" id="{A5459C4D-009F-4ED0-9327-7367EB6F88F0}"/>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50" name="TextBox 49">
              <a:extLst>
                <a:ext uri="{FF2B5EF4-FFF2-40B4-BE49-F238E27FC236}">
                  <a16:creationId xmlns:a16="http://schemas.microsoft.com/office/drawing/2014/main" id="{9B709BA8-57A5-43D1-A96E-8733B0E10B65}"/>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52" name="TextBox 51">
              <a:extLst>
                <a:ext uri="{FF2B5EF4-FFF2-40B4-BE49-F238E27FC236}">
                  <a16:creationId xmlns:a16="http://schemas.microsoft.com/office/drawing/2014/main" id="{C6FC85F6-A8F8-4FD1-B345-30F4F2C7B86D}"/>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53" name="TextBox 52">
              <a:extLst>
                <a:ext uri="{FF2B5EF4-FFF2-40B4-BE49-F238E27FC236}">
                  <a16:creationId xmlns:a16="http://schemas.microsoft.com/office/drawing/2014/main" id="{3A4FE813-15B2-4200-8A4C-C6646F5F7D73}"/>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4" name="Rectangle 53">
              <a:extLst>
                <a:ext uri="{FF2B5EF4-FFF2-40B4-BE49-F238E27FC236}">
                  <a16:creationId xmlns:a16="http://schemas.microsoft.com/office/drawing/2014/main" id="{33B25566-D78B-4E6F-88A5-4E9AC82B3A3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tx1"/>
                  </a:solidFill>
                </a:rPr>
                <a:t>Solid Colour Background</a:t>
              </a:r>
            </a:p>
          </p:txBody>
        </p:sp>
        <p:sp>
          <p:nvSpPr>
            <p:cNvPr id="55" name="Rectangle 54">
              <a:extLst>
                <a:ext uri="{FF2B5EF4-FFF2-40B4-BE49-F238E27FC236}">
                  <a16:creationId xmlns:a16="http://schemas.microsoft.com/office/drawing/2014/main" id="{60DAD65C-88F3-4898-920F-B0D054DE571C}"/>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tx1"/>
                  </a:solidFill>
                </a:rPr>
                <a:t>Image Background</a:t>
              </a:r>
            </a:p>
          </p:txBody>
        </p:sp>
      </p:grpSp>
    </p:spTree>
    <p:extLst>
      <p:ext uri="{BB962C8B-B14F-4D97-AF65-F5344CB8AC3E}">
        <p14:creationId xmlns:p14="http://schemas.microsoft.com/office/powerpoint/2010/main" val="547664954"/>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w/ Subtitle &amp;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5"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2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4" name="Text Placeholder 36">
            <a:extLst>
              <a:ext uri="{FF2B5EF4-FFF2-40B4-BE49-F238E27FC236}">
                <a16:creationId xmlns:a16="http://schemas.microsoft.com/office/drawing/2014/main" id="{56C5BC9F-D051-4A84-BE65-A38AD8344796}"/>
              </a:ext>
            </a:extLst>
          </p:cNvPr>
          <p:cNvSpPr>
            <a:spLocks noGrp="1"/>
          </p:cNvSpPr>
          <p:nvPr>
            <p:ph type="body" sz="quarter" idx="27" hasCustomPrompt="1"/>
          </p:nvPr>
        </p:nvSpPr>
        <p:spPr>
          <a:xfrm>
            <a:off x="260350" y="1038821"/>
            <a:ext cx="4968874" cy="336266"/>
          </a:xfrm>
        </p:spPr>
        <p:txBody>
          <a:bodyPr/>
          <a:lstStyle>
            <a:lvl1pPr>
              <a:defRPr sz="1650" b="1">
                <a:solidFill>
                  <a:schemeClr val="accent1"/>
                </a:solidFill>
                <a:latin typeface="+mj-lt"/>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2"/>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1"/>
            <a:ext cx="4968874" cy="336266"/>
          </a:xfrm>
        </p:spPr>
        <p:txBody>
          <a:bodyPr/>
          <a:lstStyle>
            <a:lvl1pPr>
              <a:defRPr sz="1350" b="1">
                <a:solidFill>
                  <a:schemeClr val="tx2"/>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18" name="Title 17">
            <a:extLst>
              <a:ext uri="{FF2B5EF4-FFF2-40B4-BE49-F238E27FC236}">
                <a16:creationId xmlns:a16="http://schemas.microsoft.com/office/drawing/2014/main" id="{DDB8537B-E5F5-411A-AD0F-E2990731B861}"/>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0" name="Text Placeholder 39">
            <a:extLst>
              <a:ext uri="{FF2B5EF4-FFF2-40B4-BE49-F238E27FC236}">
                <a16:creationId xmlns:a16="http://schemas.microsoft.com/office/drawing/2014/main" id="{8284B29D-4800-43C0-A722-82D1F72B9E64}"/>
              </a:ext>
            </a:extLst>
          </p:cNvPr>
          <p:cNvSpPr>
            <a:spLocks noGrp="1"/>
          </p:cNvSpPr>
          <p:nvPr>
            <p:ph type="body" sz="quarter" idx="31"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2" name="Group 21">
            <a:extLst>
              <a:ext uri="{FF2B5EF4-FFF2-40B4-BE49-F238E27FC236}">
                <a16:creationId xmlns:a16="http://schemas.microsoft.com/office/drawing/2014/main" id="{9826964E-1675-4369-969F-AF756F1D1883}"/>
              </a:ext>
            </a:extLst>
          </p:cNvPr>
          <p:cNvGrpSpPr/>
          <p:nvPr userDrawn="1"/>
        </p:nvGrpSpPr>
        <p:grpSpPr>
          <a:xfrm>
            <a:off x="9230519" y="1"/>
            <a:ext cx="5371397" cy="3354077"/>
            <a:chOff x="9230518" y="4790766"/>
            <a:chExt cx="5371397" cy="4472103"/>
          </a:xfrm>
        </p:grpSpPr>
        <p:grpSp>
          <p:nvGrpSpPr>
            <p:cNvPr id="23" name="Group 22">
              <a:extLst>
                <a:ext uri="{FF2B5EF4-FFF2-40B4-BE49-F238E27FC236}">
                  <a16:creationId xmlns:a16="http://schemas.microsoft.com/office/drawing/2014/main" id="{13EE5ED0-C4A7-46FC-A3E0-C8493B687AFF}"/>
                </a:ext>
              </a:extLst>
            </p:cNvPr>
            <p:cNvGrpSpPr/>
            <p:nvPr userDrawn="1"/>
          </p:nvGrpSpPr>
          <p:grpSpPr>
            <a:xfrm>
              <a:off x="9230518" y="4790766"/>
              <a:ext cx="3760880" cy="4472103"/>
              <a:chOff x="838198" y="1150069"/>
              <a:chExt cx="3507559" cy="4472103"/>
            </a:xfrm>
          </p:grpSpPr>
          <p:sp>
            <p:nvSpPr>
              <p:cNvPr id="25" name="Rectangle 24">
                <a:extLst>
                  <a:ext uri="{FF2B5EF4-FFF2-40B4-BE49-F238E27FC236}">
                    <a16:creationId xmlns:a16="http://schemas.microsoft.com/office/drawing/2014/main" id="{9B3698E3-8624-4F47-AA93-9B279C1DC1B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26" name="TextBox 25">
                <a:extLst>
                  <a:ext uri="{FF2B5EF4-FFF2-40B4-BE49-F238E27FC236}">
                    <a16:creationId xmlns:a16="http://schemas.microsoft.com/office/drawing/2014/main" id="{96D729B4-4E47-408C-BED2-8F0FCC566D1A}"/>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7" name="Rectangle 26">
                <a:extLst>
                  <a:ext uri="{FF2B5EF4-FFF2-40B4-BE49-F238E27FC236}">
                    <a16:creationId xmlns:a16="http://schemas.microsoft.com/office/drawing/2014/main" id="{AC917F78-1220-43B2-B8BB-31B91814CE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28" name="TextBox 27">
                <a:extLst>
                  <a:ext uri="{FF2B5EF4-FFF2-40B4-BE49-F238E27FC236}">
                    <a16:creationId xmlns:a16="http://schemas.microsoft.com/office/drawing/2014/main" id="{24043578-37E0-4C86-BB71-449761A87046}"/>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41" name="TextBox 40">
                <a:extLst>
                  <a:ext uri="{FF2B5EF4-FFF2-40B4-BE49-F238E27FC236}">
                    <a16:creationId xmlns:a16="http://schemas.microsoft.com/office/drawing/2014/main" id="{F9B70F70-5DD4-4E02-8D5F-BCA6811CC204}"/>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7B57A4C7-77F5-4104-A4F4-6FD1DB2A4C0B}"/>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3" name="TextBox 42">
                <a:extLst>
                  <a:ext uri="{FF2B5EF4-FFF2-40B4-BE49-F238E27FC236}">
                    <a16:creationId xmlns:a16="http://schemas.microsoft.com/office/drawing/2014/main" id="{968E3E37-9F5F-4BCC-BC0B-3A7F4B08A874}"/>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4" name="TextBox 43">
                <a:extLst>
                  <a:ext uri="{FF2B5EF4-FFF2-40B4-BE49-F238E27FC236}">
                    <a16:creationId xmlns:a16="http://schemas.microsoft.com/office/drawing/2014/main" id="{545138BD-4E87-43A8-932D-0B2307F7B120}"/>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24" name="Picture 23">
              <a:extLst>
                <a:ext uri="{FF2B5EF4-FFF2-40B4-BE49-F238E27FC236}">
                  <a16:creationId xmlns:a16="http://schemas.microsoft.com/office/drawing/2014/main" id="{006CDA4E-C8AB-4BBB-9372-54DCCC83A116}"/>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7" name="Text Placeholder 12">
            <a:extLst>
              <a:ext uri="{FF2B5EF4-FFF2-40B4-BE49-F238E27FC236}">
                <a16:creationId xmlns:a16="http://schemas.microsoft.com/office/drawing/2014/main" id="{71871C89-BA9E-4DE0-94D9-5A8A1393AD90}"/>
              </a:ext>
            </a:extLst>
          </p:cNvPr>
          <p:cNvSpPr>
            <a:spLocks noGrp="1"/>
          </p:cNvSpPr>
          <p:nvPr>
            <p:ph type="body" sz="quarter" idx="18" hasCustomPrompt="1"/>
          </p:nvPr>
        </p:nvSpPr>
        <p:spPr>
          <a:xfrm>
            <a:off x="7773087" y="4378717"/>
            <a:ext cx="1008000" cy="434700"/>
          </a:xfrm>
          <a:blipFill>
            <a:blip r:embed="rId3">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40725968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05023C-8F5A-4C14-81B0-90416A337E40}"/>
              </a:ext>
            </a:extLst>
          </p:cNvPr>
          <p:cNvSpPr>
            <a:spLocks noGrp="1"/>
          </p:cNvSpPr>
          <p:nvPr>
            <p:ph type="pic" sz="quarter" idx="13" hasCustomPrompt="1"/>
          </p:nvPr>
        </p:nvSpPr>
        <p:spPr>
          <a:xfrm>
            <a:off x="3957555" y="0"/>
            <a:ext cx="5186447" cy="5143500"/>
          </a:xfrm>
          <a:custGeom>
            <a:avLst/>
            <a:gdLst>
              <a:gd name="connsiteX0" fmla="*/ 3951855 w 5186447"/>
              <a:gd name="connsiteY0" fmla="*/ 0 h 6858000"/>
              <a:gd name="connsiteX1" fmla="*/ 5186447 w 5186447"/>
              <a:gd name="connsiteY1" fmla="*/ 0 h 6858000"/>
              <a:gd name="connsiteX2" fmla="*/ 5186447 w 5186447"/>
              <a:gd name="connsiteY2" fmla="*/ 6858000 h 6858000"/>
              <a:gd name="connsiteX3" fmla="*/ 0 w 51864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6447" h="6858000">
                <a:moveTo>
                  <a:pt x="3951855" y="0"/>
                </a:moveTo>
                <a:lnTo>
                  <a:pt x="5186447" y="0"/>
                </a:lnTo>
                <a:lnTo>
                  <a:pt x="5186447" y="6858000"/>
                </a:lnTo>
                <a:lnTo>
                  <a:pt x="0" y="6858000"/>
                </a:lnTo>
                <a:close/>
              </a:path>
            </a:pathLst>
          </a:custGeom>
          <a:solidFill>
            <a:schemeClr val="tx2"/>
          </a:solidFill>
        </p:spPr>
        <p:txBody>
          <a:bodyPr wrap="square" anchor="ctr">
            <a:noAutofit/>
          </a:bodyPr>
          <a:lstStyle>
            <a:lvl1pPr algn="r">
              <a:defRPr sz="1200">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B348E4CA-EF2D-4325-93AE-7C949F9DC33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F4C1C03F-3BD8-4646-B301-B851A365103B}"/>
              </a:ext>
            </a:extLst>
          </p:cNvPr>
          <p:cNvSpPr>
            <a:spLocks noGrp="1"/>
          </p:cNvSpPr>
          <p:nvPr>
            <p:ph type="body" sz="quarter" idx="28" hasCustomPrompt="1"/>
          </p:nvPr>
        </p:nvSpPr>
        <p:spPr>
          <a:xfrm>
            <a:off x="260350" y="1547812"/>
            <a:ext cx="4968873" cy="2123389"/>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6">
            <a:extLst>
              <a:ext uri="{FF2B5EF4-FFF2-40B4-BE49-F238E27FC236}">
                <a16:creationId xmlns:a16="http://schemas.microsoft.com/office/drawing/2014/main" id="{B876C14D-D7FF-42F6-AFBC-53368387BB3D}"/>
              </a:ext>
            </a:extLst>
          </p:cNvPr>
          <p:cNvSpPr>
            <a:spLocks noGrp="1"/>
          </p:cNvSpPr>
          <p:nvPr>
            <p:ph type="body" sz="quarter" idx="29" hasCustomPrompt="1"/>
          </p:nvPr>
        </p:nvSpPr>
        <p:spPr>
          <a:xfrm>
            <a:off x="260350" y="3859851"/>
            <a:ext cx="4968874" cy="336266"/>
          </a:xfrm>
        </p:spPr>
        <p:txBody>
          <a:bodyPr/>
          <a:lstStyle>
            <a:lvl1pPr>
              <a:defRPr sz="1350" b="1">
                <a:solidFill>
                  <a:schemeClr val="tx2"/>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3" name="Title 2">
            <a:extLst>
              <a:ext uri="{FF2B5EF4-FFF2-40B4-BE49-F238E27FC236}">
                <a16:creationId xmlns:a16="http://schemas.microsoft.com/office/drawing/2014/main" id="{B6BA20C8-EAFD-4DDC-8378-E967F2394D2F}"/>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9" name="Text Placeholder 38">
            <a:extLst>
              <a:ext uri="{FF2B5EF4-FFF2-40B4-BE49-F238E27FC236}">
                <a16:creationId xmlns:a16="http://schemas.microsoft.com/office/drawing/2014/main" id="{80319D9B-9902-4221-8C51-B1E4B8599549}"/>
              </a:ext>
            </a:extLst>
          </p:cNvPr>
          <p:cNvSpPr>
            <a:spLocks noGrp="1"/>
          </p:cNvSpPr>
          <p:nvPr>
            <p:ph type="body" sz="quarter" idx="31"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21" name="Group 20">
            <a:extLst>
              <a:ext uri="{FF2B5EF4-FFF2-40B4-BE49-F238E27FC236}">
                <a16:creationId xmlns:a16="http://schemas.microsoft.com/office/drawing/2014/main" id="{69E3B667-B153-4858-8E79-EA45C7DD75D4}"/>
              </a:ext>
            </a:extLst>
          </p:cNvPr>
          <p:cNvGrpSpPr/>
          <p:nvPr userDrawn="1"/>
        </p:nvGrpSpPr>
        <p:grpSpPr>
          <a:xfrm>
            <a:off x="9230519" y="1"/>
            <a:ext cx="5371397" cy="3354077"/>
            <a:chOff x="9230518" y="4790766"/>
            <a:chExt cx="5371397" cy="4472103"/>
          </a:xfrm>
        </p:grpSpPr>
        <p:grpSp>
          <p:nvGrpSpPr>
            <p:cNvPr id="22" name="Group 21">
              <a:extLst>
                <a:ext uri="{FF2B5EF4-FFF2-40B4-BE49-F238E27FC236}">
                  <a16:creationId xmlns:a16="http://schemas.microsoft.com/office/drawing/2014/main" id="{662DA9CE-4FB0-4E6C-BBE6-15E67BC3F0E6}"/>
                </a:ext>
              </a:extLst>
            </p:cNvPr>
            <p:cNvGrpSpPr/>
            <p:nvPr userDrawn="1"/>
          </p:nvGrpSpPr>
          <p:grpSpPr>
            <a:xfrm>
              <a:off x="9230518" y="4790766"/>
              <a:ext cx="3760880" cy="4472103"/>
              <a:chOff x="838198" y="1150069"/>
              <a:chExt cx="3507559" cy="4472103"/>
            </a:xfrm>
          </p:grpSpPr>
          <p:sp>
            <p:nvSpPr>
              <p:cNvPr id="24" name="Rectangle 23">
                <a:extLst>
                  <a:ext uri="{FF2B5EF4-FFF2-40B4-BE49-F238E27FC236}">
                    <a16:creationId xmlns:a16="http://schemas.microsoft.com/office/drawing/2014/main" id="{0443B074-B0DF-4CD1-9B13-410E9977F45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25" name="TextBox 24">
                <a:extLst>
                  <a:ext uri="{FF2B5EF4-FFF2-40B4-BE49-F238E27FC236}">
                    <a16:creationId xmlns:a16="http://schemas.microsoft.com/office/drawing/2014/main" id="{EE78BE21-F9C1-4C6D-A891-04BABE637D52}"/>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6" name="Rectangle 25">
                <a:extLst>
                  <a:ext uri="{FF2B5EF4-FFF2-40B4-BE49-F238E27FC236}">
                    <a16:creationId xmlns:a16="http://schemas.microsoft.com/office/drawing/2014/main" id="{57B637C0-C755-4778-B21F-F991D78248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27" name="TextBox 26">
                <a:extLst>
                  <a:ext uri="{FF2B5EF4-FFF2-40B4-BE49-F238E27FC236}">
                    <a16:creationId xmlns:a16="http://schemas.microsoft.com/office/drawing/2014/main" id="{21F5936E-E3A5-431F-A3E3-264794CA1155}"/>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55851C2B-4FE2-49EE-9F9E-8CA384EDD42F}"/>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909C87B9-0A5B-4616-878B-8CCF5E5B79F0}"/>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42" name="TextBox 41">
                <a:extLst>
                  <a:ext uri="{FF2B5EF4-FFF2-40B4-BE49-F238E27FC236}">
                    <a16:creationId xmlns:a16="http://schemas.microsoft.com/office/drawing/2014/main" id="{40C9C1A9-AEF2-44F6-A8EB-F65E6DEC773F}"/>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3" name="TextBox 42">
                <a:extLst>
                  <a:ext uri="{FF2B5EF4-FFF2-40B4-BE49-F238E27FC236}">
                    <a16:creationId xmlns:a16="http://schemas.microsoft.com/office/drawing/2014/main" id="{C7C09343-8A47-4BCA-89B6-1D5F8CED8D72}"/>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23" name="Picture 22">
              <a:extLst>
                <a:ext uri="{FF2B5EF4-FFF2-40B4-BE49-F238E27FC236}">
                  <a16:creationId xmlns:a16="http://schemas.microsoft.com/office/drawing/2014/main" id="{7456E444-515D-4EE0-8AA8-F80065FC93F3}"/>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5" name="Text Placeholder 12">
            <a:extLst>
              <a:ext uri="{FF2B5EF4-FFF2-40B4-BE49-F238E27FC236}">
                <a16:creationId xmlns:a16="http://schemas.microsoft.com/office/drawing/2014/main" id="{86933C76-A4C4-46B7-B570-631C0814A67E}"/>
              </a:ext>
            </a:extLst>
          </p:cNvPr>
          <p:cNvSpPr>
            <a:spLocks noGrp="1"/>
          </p:cNvSpPr>
          <p:nvPr>
            <p:ph type="body" sz="quarter" idx="18" hasCustomPrompt="1"/>
          </p:nvPr>
        </p:nvSpPr>
        <p:spPr>
          <a:xfrm>
            <a:off x="7773087" y="4378717"/>
            <a:ext cx="1008000" cy="434700"/>
          </a:xfrm>
          <a:blipFill>
            <a:blip r:embed="rId3">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168353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EB5F986-C3F6-4180-AB07-EF72744E24F6}"/>
              </a:ext>
            </a:extLst>
          </p:cNvPr>
          <p:cNvGrpSpPr/>
          <p:nvPr userDrawn="1"/>
        </p:nvGrpSpPr>
        <p:grpSpPr>
          <a:xfrm>
            <a:off x="9230519" y="1"/>
            <a:ext cx="5371397" cy="3354077"/>
            <a:chOff x="9230518" y="4790766"/>
            <a:chExt cx="5371397" cy="4472103"/>
          </a:xfrm>
        </p:grpSpPr>
        <p:grpSp>
          <p:nvGrpSpPr>
            <p:cNvPr id="65" name="Group 64">
              <a:extLst>
                <a:ext uri="{FF2B5EF4-FFF2-40B4-BE49-F238E27FC236}">
                  <a16:creationId xmlns:a16="http://schemas.microsoft.com/office/drawing/2014/main" id="{DAA1604C-AF6D-46E8-910D-685BC12C1EC9}"/>
                </a:ext>
              </a:extLst>
            </p:cNvPr>
            <p:cNvGrpSpPr/>
            <p:nvPr userDrawn="1"/>
          </p:nvGrpSpPr>
          <p:grpSpPr>
            <a:xfrm>
              <a:off x="9230518" y="4790766"/>
              <a:ext cx="3760880" cy="4472103"/>
              <a:chOff x="838198" y="1150069"/>
              <a:chExt cx="3507559" cy="4472103"/>
            </a:xfrm>
          </p:grpSpPr>
          <p:sp>
            <p:nvSpPr>
              <p:cNvPr id="67" name="Rectangle 66">
                <a:extLst>
                  <a:ext uri="{FF2B5EF4-FFF2-40B4-BE49-F238E27FC236}">
                    <a16:creationId xmlns:a16="http://schemas.microsoft.com/office/drawing/2014/main" id="{9063B945-81D8-4B2C-99F5-9937F0AE079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68" name="TextBox 67">
                <a:extLst>
                  <a:ext uri="{FF2B5EF4-FFF2-40B4-BE49-F238E27FC236}">
                    <a16:creationId xmlns:a16="http://schemas.microsoft.com/office/drawing/2014/main" id="{B7BF4FD5-9635-4868-BF7E-4DBDF441368E}"/>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69" name="Rectangle 68">
                <a:extLst>
                  <a:ext uri="{FF2B5EF4-FFF2-40B4-BE49-F238E27FC236}">
                    <a16:creationId xmlns:a16="http://schemas.microsoft.com/office/drawing/2014/main" id="{0FF29677-B176-4B26-8BCF-6F0AE14F183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70" name="TextBox 69">
                <a:extLst>
                  <a:ext uri="{FF2B5EF4-FFF2-40B4-BE49-F238E27FC236}">
                    <a16:creationId xmlns:a16="http://schemas.microsoft.com/office/drawing/2014/main" id="{E5284B5C-2142-4BE7-B0B9-CE34CF85E485}"/>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A9908D70-F518-4FDB-8F0F-362FC3BDCD40}"/>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560F8749-2B2D-46DD-AB21-D6152D5BA44D}"/>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73" name="TextBox 72">
                <a:extLst>
                  <a:ext uri="{FF2B5EF4-FFF2-40B4-BE49-F238E27FC236}">
                    <a16:creationId xmlns:a16="http://schemas.microsoft.com/office/drawing/2014/main" id="{18C7B17E-91F7-4F68-BC0F-09EECCC078DD}"/>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74" name="TextBox 73">
                <a:extLst>
                  <a:ext uri="{FF2B5EF4-FFF2-40B4-BE49-F238E27FC236}">
                    <a16:creationId xmlns:a16="http://schemas.microsoft.com/office/drawing/2014/main" id="{02E372F6-AFE9-45BA-BC63-486BA8A6A1DD}"/>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66" name="Picture 65">
              <a:extLst>
                <a:ext uri="{FF2B5EF4-FFF2-40B4-BE49-F238E27FC236}">
                  <a16:creationId xmlns:a16="http://schemas.microsoft.com/office/drawing/2014/main" id="{ACBCD12F-C813-445B-9F54-C938E8A64C4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 name="Footer Placeholder 3">
            <a:extLst>
              <a:ext uri="{FF2B5EF4-FFF2-40B4-BE49-F238E27FC236}">
                <a16:creationId xmlns:a16="http://schemas.microsoft.com/office/drawing/2014/main" id="{0BECD2BA-BAEC-4DBF-8974-ED549B33E325}"/>
              </a:ext>
            </a:extLst>
          </p:cNvPr>
          <p:cNvSpPr>
            <a:spLocks noGrp="1"/>
          </p:cNvSpPr>
          <p:nvPr>
            <p:ph type="ftr" sz="quarter" idx="11"/>
          </p:nvPr>
        </p:nvSpPr>
        <p:spPr/>
        <p:txBody>
          <a:bodyPr/>
          <a:lstStyle/>
          <a:p>
            <a:endParaRPr lang="en-GB" dirty="0"/>
          </a:p>
        </p:txBody>
      </p:sp>
      <p:sp>
        <p:nvSpPr>
          <p:cNvPr id="7" name="Picture Placeholder 6">
            <a:extLst>
              <a:ext uri="{FF2B5EF4-FFF2-40B4-BE49-F238E27FC236}">
                <a16:creationId xmlns:a16="http://schemas.microsoft.com/office/drawing/2014/main" id="{DCE97735-29ED-4053-8E0B-57AFD0FE3FE7}"/>
              </a:ext>
            </a:extLst>
          </p:cNvPr>
          <p:cNvSpPr>
            <a:spLocks noGrp="1"/>
          </p:cNvSpPr>
          <p:nvPr>
            <p:ph type="pic" sz="quarter" idx="28" hasCustomPrompt="1"/>
          </p:nvPr>
        </p:nvSpPr>
        <p:spPr>
          <a:xfrm>
            <a:off x="4568751"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tx2"/>
          </a:solidFill>
        </p:spPr>
        <p:txBody>
          <a:bodyPr wrap="square" anchor="ctr">
            <a:noAutofit/>
          </a:bodyPr>
          <a:lstStyle>
            <a:lvl1pPr algn="r">
              <a:defRPr sz="1200">
                <a:solidFill>
                  <a:schemeClr val="bg1"/>
                </a:solidFill>
              </a:defRPr>
            </a:lvl1pPr>
          </a:lstStyle>
          <a:p>
            <a:r>
              <a:rPr lang="en-GB" dirty="0"/>
              <a:t>Click on the icon </a:t>
            </a:r>
            <a:br>
              <a:rPr lang="en-GB" dirty="0"/>
            </a:br>
            <a:r>
              <a:rPr lang="en-GB" dirty="0"/>
              <a:t>to insert an image</a:t>
            </a:r>
          </a:p>
        </p:txBody>
      </p:sp>
      <p:sp>
        <p:nvSpPr>
          <p:cNvPr id="9" name="Text Placeholder 36">
            <a:extLst>
              <a:ext uri="{FF2B5EF4-FFF2-40B4-BE49-F238E27FC236}">
                <a16:creationId xmlns:a16="http://schemas.microsoft.com/office/drawing/2014/main" id="{A0C59D5E-21D9-462F-98E3-B5CA579366E9}"/>
              </a:ext>
            </a:extLst>
          </p:cNvPr>
          <p:cNvSpPr>
            <a:spLocks noGrp="1"/>
          </p:cNvSpPr>
          <p:nvPr>
            <p:ph type="body" sz="quarter" idx="27" hasCustomPrompt="1"/>
          </p:nvPr>
        </p:nvSpPr>
        <p:spPr>
          <a:xfrm>
            <a:off x="260350" y="753071"/>
            <a:ext cx="7054850" cy="336266"/>
          </a:xfrm>
        </p:spPr>
        <p:txBody>
          <a:bodyPr/>
          <a:lstStyle>
            <a:lvl1pPr>
              <a:defRPr sz="1650" b="1">
                <a:solidFill>
                  <a:schemeClr val="accent1"/>
                </a:solidFill>
                <a:latin typeface="+mj-lt"/>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11" name="Text Placeholder 36">
            <a:extLst>
              <a:ext uri="{FF2B5EF4-FFF2-40B4-BE49-F238E27FC236}">
                <a16:creationId xmlns:a16="http://schemas.microsoft.com/office/drawing/2014/main" id="{851D5EFF-E5B2-4C91-9744-77712762E9DF}"/>
              </a:ext>
            </a:extLst>
          </p:cNvPr>
          <p:cNvSpPr>
            <a:spLocks noGrp="1"/>
          </p:cNvSpPr>
          <p:nvPr>
            <p:ph type="body" sz="quarter" idx="30" hasCustomPrompt="1"/>
          </p:nvPr>
        </p:nvSpPr>
        <p:spPr>
          <a:xfrm>
            <a:off x="260350" y="3859851"/>
            <a:ext cx="4743450" cy="740490"/>
          </a:xfrm>
        </p:spPr>
        <p:txBody>
          <a:bodyPr/>
          <a:lstStyle>
            <a:lvl1pPr>
              <a:defRPr sz="1350" b="1">
                <a:solidFill>
                  <a:schemeClr val="accent1"/>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12" name="Title 11">
            <a:extLst>
              <a:ext uri="{FF2B5EF4-FFF2-40B4-BE49-F238E27FC236}">
                <a16:creationId xmlns:a16="http://schemas.microsoft.com/office/drawing/2014/main" id="{12B6BDEA-CD2F-4C5E-8899-4AA5AAFB6D33}"/>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8" name="Text Placeholder 37">
            <a:extLst>
              <a:ext uri="{FF2B5EF4-FFF2-40B4-BE49-F238E27FC236}">
                <a16:creationId xmlns:a16="http://schemas.microsoft.com/office/drawing/2014/main" id="{7855FD10-0653-4423-93D7-1E0C0D60A487}"/>
              </a:ext>
            </a:extLst>
          </p:cNvPr>
          <p:cNvSpPr>
            <a:spLocks noGrp="1"/>
          </p:cNvSpPr>
          <p:nvPr>
            <p:ph type="body" sz="quarter" idx="31" hasCustomPrompt="1"/>
          </p:nvPr>
        </p:nvSpPr>
        <p:spPr>
          <a:xfrm>
            <a:off x="1"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2" name="Text Placeholder 7">
            <a:extLst>
              <a:ext uri="{FF2B5EF4-FFF2-40B4-BE49-F238E27FC236}">
                <a16:creationId xmlns:a16="http://schemas.microsoft.com/office/drawing/2014/main" id="{44E121A8-06D0-4860-9519-E1637D5E7342}"/>
              </a:ext>
            </a:extLst>
          </p:cNvPr>
          <p:cNvSpPr>
            <a:spLocks noGrp="1"/>
          </p:cNvSpPr>
          <p:nvPr>
            <p:ph type="body" sz="quarter" idx="39" hasCustomPrompt="1"/>
          </p:nvPr>
        </p:nvSpPr>
        <p:spPr>
          <a:xfrm>
            <a:off x="260350" y="1547812"/>
            <a:ext cx="5451602" cy="2123389"/>
          </a:xfrm>
        </p:spPr>
        <p:txBody>
          <a:bodyPr/>
          <a:lstStyle>
            <a:lvl1pPr marL="66675" indent="-66675">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Text Placeholder 12">
            <a:extLst>
              <a:ext uri="{FF2B5EF4-FFF2-40B4-BE49-F238E27FC236}">
                <a16:creationId xmlns:a16="http://schemas.microsoft.com/office/drawing/2014/main" id="{1C3D4CD6-F877-4544-B2C5-2A9E723581E9}"/>
              </a:ext>
            </a:extLst>
          </p:cNvPr>
          <p:cNvSpPr>
            <a:spLocks noGrp="1"/>
          </p:cNvSpPr>
          <p:nvPr>
            <p:ph type="body" sz="quarter" idx="18" hasCustomPrompt="1"/>
          </p:nvPr>
        </p:nvSpPr>
        <p:spPr>
          <a:xfrm>
            <a:off x="7773087" y="4378717"/>
            <a:ext cx="1008000" cy="434700"/>
          </a:xfrm>
          <a:blipFill>
            <a:blip r:embed="rId3">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81744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EB5F986-C3F6-4180-AB07-EF72744E24F6}"/>
              </a:ext>
            </a:extLst>
          </p:cNvPr>
          <p:cNvGrpSpPr/>
          <p:nvPr userDrawn="1"/>
        </p:nvGrpSpPr>
        <p:grpSpPr>
          <a:xfrm>
            <a:off x="9230527" y="-4"/>
            <a:ext cx="5371397" cy="3440622"/>
            <a:chOff x="9230518" y="4790766"/>
            <a:chExt cx="5371397" cy="4587497"/>
          </a:xfrm>
        </p:grpSpPr>
        <p:grpSp>
          <p:nvGrpSpPr>
            <p:cNvPr id="65" name="Group 64">
              <a:extLst>
                <a:ext uri="{FF2B5EF4-FFF2-40B4-BE49-F238E27FC236}">
                  <a16:creationId xmlns:a16="http://schemas.microsoft.com/office/drawing/2014/main" id="{DAA1604C-AF6D-46E8-910D-685BC12C1EC9}"/>
                </a:ext>
              </a:extLst>
            </p:cNvPr>
            <p:cNvGrpSpPr/>
            <p:nvPr userDrawn="1"/>
          </p:nvGrpSpPr>
          <p:grpSpPr>
            <a:xfrm>
              <a:off x="9230518" y="4790766"/>
              <a:ext cx="3760880" cy="4587497"/>
              <a:chOff x="838198" y="1150069"/>
              <a:chExt cx="3507559" cy="4587497"/>
            </a:xfrm>
          </p:grpSpPr>
          <p:sp>
            <p:nvSpPr>
              <p:cNvPr id="67" name="Rectangle 66">
                <a:extLst>
                  <a:ext uri="{FF2B5EF4-FFF2-40B4-BE49-F238E27FC236}">
                    <a16:creationId xmlns:a16="http://schemas.microsoft.com/office/drawing/2014/main" id="{9063B945-81D8-4B2C-99F5-9937F0AE079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8" name="TextBox 67">
                <a:extLst>
                  <a:ext uri="{FF2B5EF4-FFF2-40B4-BE49-F238E27FC236}">
                    <a16:creationId xmlns:a16="http://schemas.microsoft.com/office/drawing/2014/main" id="{B7BF4FD5-9635-4868-BF7E-4DBDF441368E}"/>
                  </a:ext>
                </a:extLst>
              </p:cNvPr>
              <p:cNvSpPr txBox="1"/>
              <p:nvPr/>
            </p:nvSpPr>
            <p:spPr>
              <a:xfrm>
                <a:off x="838200" y="1225485"/>
                <a:ext cx="3507557" cy="492443"/>
              </a:xfrm>
              <a:prstGeom prst="rect">
                <a:avLst/>
              </a:prstGeom>
              <a:noFill/>
            </p:spPr>
            <p:txBody>
              <a:bodyPr wrap="square" rtlCol="0">
                <a:spAutoFit/>
              </a:bodyPr>
              <a:lstStyle/>
              <a:p>
                <a:pPr algn="ctr"/>
                <a:r>
                  <a:rPr lang="en-GB" dirty="0">
                    <a:solidFill>
                      <a:srgbClr val="333333"/>
                    </a:solidFill>
                    <a:latin typeface="+mj-lt"/>
                  </a:rPr>
                  <a:t>How to insert an image</a:t>
                </a:r>
              </a:p>
            </p:txBody>
          </p:sp>
          <p:sp>
            <p:nvSpPr>
              <p:cNvPr id="69" name="Rectangle 68">
                <a:extLst>
                  <a:ext uri="{FF2B5EF4-FFF2-40B4-BE49-F238E27FC236}">
                    <a16:creationId xmlns:a16="http://schemas.microsoft.com/office/drawing/2014/main" id="{0FF29677-B176-4B26-8BCF-6F0AE14F183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0" name="TextBox 69">
                <a:extLst>
                  <a:ext uri="{FF2B5EF4-FFF2-40B4-BE49-F238E27FC236}">
                    <a16:creationId xmlns:a16="http://schemas.microsoft.com/office/drawing/2014/main" id="{E5284B5C-2142-4BE7-B0B9-CE34CF85E485}"/>
                  </a:ext>
                </a:extLst>
              </p:cNvPr>
              <p:cNvSpPr txBox="1"/>
              <p:nvPr/>
            </p:nvSpPr>
            <p:spPr>
              <a:xfrm>
                <a:off x="838200" y="1867808"/>
                <a:ext cx="3410736" cy="984885"/>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A9908D70-F518-4FDB-8F0F-362FC3BDCD40}"/>
                  </a:ext>
                </a:extLst>
              </p:cNvPr>
              <p:cNvSpPr txBox="1"/>
              <p:nvPr/>
            </p:nvSpPr>
            <p:spPr>
              <a:xfrm>
                <a:off x="838199" y="2650785"/>
                <a:ext cx="3507557" cy="697627"/>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560F8749-2B2D-46DD-AB21-D6152D5BA44D}"/>
                  </a:ext>
                </a:extLst>
              </p:cNvPr>
              <p:cNvSpPr txBox="1"/>
              <p:nvPr/>
            </p:nvSpPr>
            <p:spPr>
              <a:xfrm>
                <a:off x="838198" y="3236009"/>
                <a:ext cx="3507557" cy="1559401"/>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Choose </a:t>
                </a:r>
                <a:r>
                  <a:rPr lang="en-GB" sz="1400" b="1">
                    <a:solidFill>
                      <a:srgbClr val="333333"/>
                    </a:solidFill>
                  </a:rPr>
                  <a:t>Crop</a:t>
                </a:r>
                <a:r>
                  <a:rPr lang="en-GB" sz="1400">
                    <a:solidFill>
                      <a:srgbClr val="333333"/>
                    </a:solidFill>
                  </a:rPr>
                  <a:t> to resize and move the image within the placeholder, using the white circles in the corners of the image. Click on the drop down arrow and choose </a:t>
                </a:r>
                <a:r>
                  <a:rPr lang="en-GB" sz="1400" b="1">
                    <a:solidFill>
                      <a:srgbClr val="333333"/>
                    </a:solidFill>
                  </a:rPr>
                  <a:t>Fit</a:t>
                </a:r>
                <a:r>
                  <a:rPr lang="en-GB" sz="1400">
                    <a:solidFill>
                      <a:srgbClr val="333333"/>
                    </a:solidFill>
                  </a:rPr>
                  <a:t> to fit the image to the placeholder.</a:t>
                </a:r>
              </a:p>
            </p:txBody>
          </p:sp>
          <p:sp>
            <p:nvSpPr>
              <p:cNvPr id="73" name="TextBox 72">
                <a:extLst>
                  <a:ext uri="{FF2B5EF4-FFF2-40B4-BE49-F238E27FC236}">
                    <a16:creationId xmlns:a16="http://schemas.microsoft.com/office/drawing/2014/main" id="{18C7B17E-91F7-4F68-BC0F-09EECCC078DD}"/>
                  </a:ext>
                </a:extLst>
              </p:cNvPr>
              <p:cNvSpPr txBox="1"/>
              <p:nvPr/>
            </p:nvSpPr>
            <p:spPr>
              <a:xfrm>
                <a:off x="838199" y="4448000"/>
                <a:ext cx="3507557" cy="697627"/>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74" name="TextBox 73">
                <a:extLst>
                  <a:ext uri="{FF2B5EF4-FFF2-40B4-BE49-F238E27FC236}">
                    <a16:creationId xmlns:a16="http://schemas.microsoft.com/office/drawing/2014/main" id="{02E372F6-AFE9-45BA-BC63-486BA8A6A1DD}"/>
                  </a:ext>
                </a:extLst>
              </p:cNvPr>
              <p:cNvSpPr txBox="1"/>
              <p:nvPr/>
            </p:nvSpPr>
            <p:spPr>
              <a:xfrm>
                <a:off x="838199" y="5039939"/>
                <a:ext cx="3507557" cy="697627"/>
              </a:xfrm>
              <a:prstGeom prst="rect">
                <a:avLst/>
              </a:prstGeom>
              <a:noFill/>
            </p:spPr>
            <p:txBody>
              <a:bodyPr wrap="square" rtlCol="0">
                <a:spAutoFit/>
              </a:bodyPr>
              <a:lstStyle/>
              <a:p>
                <a:r>
                  <a:rPr lang="en-GB" sz="1400" b="1" dirty="0">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pic>
          <p:nvPicPr>
            <p:cNvPr id="66" name="Picture 65">
              <a:extLst>
                <a:ext uri="{FF2B5EF4-FFF2-40B4-BE49-F238E27FC236}">
                  <a16:creationId xmlns:a16="http://schemas.microsoft.com/office/drawing/2014/main" id="{ACBCD12F-C813-445B-9F54-C938E8A64C4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4" name="Footer Placeholder 3">
            <a:extLst>
              <a:ext uri="{FF2B5EF4-FFF2-40B4-BE49-F238E27FC236}">
                <a16:creationId xmlns:a16="http://schemas.microsoft.com/office/drawing/2014/main" id="{0BECD2BA-BAEC-4DBF-8974-ED549B33E325}"/>
              </a:ext>
            </a:extLst>
          </p:cNvPr>
          <p:cNvSpPr>
            <a:spLocks noGrp="1"/>
          </p:cNvSpPr>
          <p:nvPr>
            <p:ph type="ftr" sz="quarter" idx="11"/>
          </p:nvPr>
        </p:nvSpPr>
        <p:spPr/>
        <p:txBody>
          <a:bodyPr/>
          <a:lstStyle/>
          <a:p>
            <a:endParaRPr lang="en-GB" dirty="0"/>
          </a:p>
        </p:txBody>
      </p:sp>
      <p:sp>
        <p:nvSpPr>
          <p:cNvPr id="7" name="Picture Placeholder 6">
            <a:extLst>
              <a:ext uri="{FF2B5EF4-FFF2-40B4-BE49-F238E27FC236}">
                <a16:creationId xmlns:a16="http://schemas.microsoft.com/office/drawing/2014/main" id="{DCE97735-29ED-4053-8E0B-57AFD0FE3FE7}"/>
              </a:ext>
            </a:extLst>
          </p:cNvPr>
          <p:cNvSpPr>
            <a:spLocks noGrp="1"/>
          </p:cNvSpPr>
          <p:nvPr>
            <p:ph type="pic" sz="quarter" idx="28" hasCustomPrompt="1"/>
          </p:nvPr>
        </p:nvSpPr>
        <p:spPr>
          <a:xfrm>
            <a:off x="4568759" y="0"/>
            <a:ext cx="4575251" cy="5143500"/>
          </a:xfrm>
          <a:custGeom>
            <a:avLst/>
            <a:gdLst>
              <a:gd name="connsiteX0" fmla="*/ 3951854 w 4575251"/>
              <a:gd name="connsiteY0" fmla="*/ 0 h 6858000"/>
              <a:gd name="connsiteX1" fmla="*/ 4575251 w 4575251"/>
              <a:gd name="connsiteY1" fmla="*/ 0 h 6858000"/>
              <a:gd name="connsiteX2" fmla="*/ 4575251 w 4575251"/>
              <a:gd name="connsiteY2" fmla="*/ 6858000 h 6858000"/>
              <a:gd name="connsiteX3" fmla="*/ 0 w 45752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5251" h="6858000">
                <a:moveTo>
                  <a:pt x="3951854" y="0"/>
                </a:moveTo>
                <a:lnTo>
                  <a:pt x="4575251" y="0"/>
                </a:lnTo>
                <a:lnTo>
                  <a:pt x="4575251" y="6858000"/>
                </a:lnTo>
                <a:lnTo>
                  <a:pt x="0" y="6858000"/>
                </a:lnTo>
                <a:close/>
              </a:path>
            </a:pathLst>
          </a:custGeom>
          <a:solidFill>
            <a:schemeClr val="tx2"/>
          </a:solidFill>
        </p:spPr>
        <p:txBody>
          <a:bodyPr wrap="square" anchor="ctr">
            <a:noAutofit/>
          </a:bodyPr>
          <a:lstStyle>
            <a:lvl1pPr algn="r">
              <a:defRPr sz="1600">
                <a:solidFill>
                  <a:schemeClr val="bg1"/>
                </a:solidFill>
              </a:defRPr>
            </a:lvl1pPr>
          </a:lstStyle>
          <a:p>
            <a:r>
              <a:rPr lang="en-GB" dirty="0"/>
              <a:t>Click on the icon </a:t>
            </a:r>
            <a:br>
              <a:rPr lang="en-GB" dirty="0"/>
            </a:br>
            <a:r>
              <a:rPr lang="en-GB" dirty="0"/>
              <a:t>to insert an image</a:t>
            </a:r>
          </a:p>
        </p:txBody>
      </p:sp>
      <p:sp>
        <p:nvSpPr>
          <p:cNvPr id="9" name="Text Placeholder 36">
            <a:extLst>
              <a:ext uri="{FF2B5EF4-FFF2-40B4-BE49-F238E27FC236}">
                <a16:creationId xmlns:a16="http://schemas.microsoft.com/office/drawing/2014/main" id="{A0C59D5E-21D9-462F-98E3-B5CA579366E9}"/>
              </a:ext>
            </a:extLst>
          </p:cNvPr>
          <p:cNvSpPr>
            <a:spLocks noGrp="1"/>
          </p:cNvSpPr>
          <p:nvPr>
            <p:ph type="body" sz="quarter" idx="27" hasCustomPrompt="1"/>
          </p:nvPr>
        </p:nvSpPr>
        <p:spPr>
          <a:xfrm>
            <a:off x="260350" y="753073"/>
            <a:ext cx="7054850" cy="336266"/>
          </a:xfrm>
        </p:spPr>
        <p:txBody>
          <a:bodyPr/>
          <a:lstStyle>
            <a:lvl1pPr>
              <a:defRPr sz="2200" b="1">
                <a:solidFill>
                  <a:schemeClr val="accent1"/>
                </a:solidFill>
                <a:latin typeface="+mj-lt"/>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1" name="Text Placeholder 36">
            <a:extLst>
              <a:ext uri="{FF2B5EF4-FFF2-40B4-BE49-F238E27FC236}">
                <a16:creationId xmlns:a16="http://schemas.microsoft.com/office/drawing/2014/main" id="{851D5EFF-E5B2-4C91-9744-77712762E9DF}"/>
              </a:ext>
            </a:extLst>
          </p:cNvPr>
          <p:cNvSpPr>
            <a:spLocks noGrp="1"/>
          </p:cNvSpPr>
          <p:nvPr>
            <p:ph type="body" sz="quarter" idx="30" hasCustomPrompt="1"/>
          </p:nvPr>
        </p:nvSpPr>
        <p:spPr>
          <a:xfrm>
            <a:off x="260350" y="3859851"/>
            <a:ext cx="4743450" cy="740490"/>
          </a:xfrm>
        </p:spPr>
        <p:txBody>
          <a:bodyPr/>
          <a:lstStyle>
            <a:lvl1pPr>
              <a:defRPr sz="1800" b="1">
                <a:solidFill>
                  <a:schemeClr val="accent1"/>
                </a:solidFill>
              </a:defRPr>
            </a:lvl1pPr>
            <a:lvl2pPr>
              <a:defRPr sz="1800"/>
            </a:lvl2pPr>
            <a:lvl3pPr>
              <a:defRPr sz="1600"/>
            </a:lvl3pPr>
            <a:lvl4pPr>
              <a:defRPr sz="1400"/>
            </a:lvl4pPr>
            <a:lvl5pPr>
              <a:defRPr sz="1200"/>
            </a:lvl5pPr>
          </a:lstStyle>
          <a:p>
            <a:pPr lvl="0"/>
            <a:r>
              <a:rPr lang="en-US" dirty="0"/>
              <a:t>Enter text here </a:t>
            </a:r>
            <a:endParaRPr lang="en-GB" dirty="0"/>
          </a:p>
        </p:txBody>
      </p:sp>
      <p:sp>
        <p:nvSpPr>
          <p:cNvPr id="12" name="Title 11">
            <a:extLst>
              <a:ext uri="{FF2B5EF4-FFF2-40B4-BE49-F238E27FC236}">
                <a16:creationId xmlns:a16="http://schemas.microsoft.com/office/drawing/2014/main" id="{12B6BDEA-CD2F-4C5E-8899-4AA5AAFB6D33}"/>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38" name="Text Placeholder 37">
            <a:extLst>
              <a:ext uri="{FF2B5EF4-FFF2-40B4-BE49-F238E27FC236}">
                <a16:creationId xmlns:a16="http://schemas.microsoft.com/office/drawing/2014/main" id="{7855FD10-0653-4423-93D7-1E0C0D60A487}"/>
              </a:ext>
            </a:extLst>
          </p:cNvPr>
          <p:cNvSpPr>
            <a:spLocks noGrp="1"/>
          </p:cNvSpPr>
          <p:nvPr>
            <p:ph type="body" sz="quarter" idx="31" hasCustomPrompt="1"/>
          </p:nvPr>
        </p:nvSpPr>
        <p:spPr>
          <a:xfrm>
            <a:off x="0"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2" name="Text Placeholder 7">
            <a:extLst>
              <a:ext uri="{FF2B5EF4-FFF2-40B4-BE49-F238E27FC236}">
                <a16:creationId xmlns:a16="http://schemas.microsoft.com/office/drawing/2014/main" id="{44E121A8-06D0-4860-9519-E1637D5E7342}"/>
              </a:ext>
            </a:extLst>
          </p:cNvPr>
          <p:cNvSpPr>
            <a:spLocks noGrp="1"/>
          </p:cNvSpPr>
          <p:nvPr>
            <p:ph type="body" sz="quarter" idx="39" hasCustomPrompt="1"/>
          </p:nvPr>
        </p:nvSpPr>
        <p:spPr>
          <a:xfrm>
            <a:off x="260350" y="1547816"/>
            <a:ext cx="5451602" cy="2123389"/>
          </a:xfrm>
        </p:spPr>
        <p:txBody>
          <a:bodyPr/>
          <a:lstStyle>
            <a:lvl1pPr marL="88900" indent="-88900">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Text Placeholder 12">
            <a:extLst>
              <a:ext uri="{FF2B5EF4-FFF2-40B4-BE49-F238E27FC236}">
                <a16:creationId xmlns:a16="http://schemas.microsoft.com/office/drawing/2014/main" id="{1C3D4CD6-F877-4544-B2C5-2A9E723581E9}"/>
              </a:ext>
            </a:extLst>
          </p:cNvPr>
          <p:cNvSpPr>
            <a:spLocks noGrp="1"/>
          </p:cNvSpPr>
          <p:nvPr>
            <p:ph type="body" sz="quarter" idx="18" hasCustomPrompt="1"/>
          </p:nvPr>
        </p:nvSpPr>
        <p:spPr>
          <a:xfrm>
            <a:off x="7773087" y="4378717"/>
            <a:ext cx="1008000" cy="434700"/>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151968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Points w/ Image">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5B8F08F-1E63-4A1F-8847-4505F9EF92CF}"/>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2" name="Title 1">
            <a:extLst>
              <a:ext uri="{FF2B5EF4-FFF2-40B4-BE49-F238E27FC236}">
                <a16:creationId xmlns:a16="http://schemas.microsoft.com/office/drawing/2014/main" id="{EA54D426-EE2E-4986-A4E7-77B687BDF17C}"/>
              </a:ext>
            </a:extLst>
          </p:cNvPr>
          <p:cNvSpPr>
            <a:spLocks noGrp="1"/>
          </p:cNvSpPr>
          <p:nvPr>
            <p:ph type="title" hasCustomPrompt="1"/>
          </p:nvPr>
        </p:nvSpPr>
        <p:spPr>
          <a:xfrm>
            <a:off x="260350" y="205980"/>
            <a:ext cx="5162550" cy="641746"/>
          </a:xfrm>
        </p:spPr>
        <p:txBody>
          <a:bodyPr/>
          <a:lstStyle>
            <a:lvl1pPr>
              <a:defRPr/>
            </a:lvl1pPr>
          </a:lstStyle>
          <a:p>
            <a:r>
              <a:rPr lang="en-US" dirty="0"/>
              <a:t>Enter title here </a:t>
            </a:r>
            <a:endParaRPr lang="en-GB" dirty="0"/>
          </a:p>
        </p:txBody>
      </p:sp>
      <p:sp>
        <p:nvSpPr>
          <p:cNvPr id="7" name="Text Placeholder 36">
            <a:extLst>
              <a:ext uri="{FF2B5EF4-FFF2-40B4-BE49-F238E27FC236}">
                <a16:creationId xmlns:a16="http://schemas.microsoft.com/office/drawing/2014/main" id="{13493163-3580-4867-9588-D3CEAA644AB9}"/>
              </a:ext>
            </a:extLst>
          </p:cNvPr>
          <p:cNvSpPr>
            <a:spLocks noGrp="1"/>
          </p:cNvSpPr>
          <p:nvPr>
            <p:ph type="body" sz="quarter" idx="27" hasCustomPrompt="1"/>
          </p:nvPr>
        </p:nvSpPr>
        <p:spPr>
          <a:xfrm>
            <a:off x="260350" y="3208140"/>
            <a:ext cx="5162550" cy="1458278"/>
          </a:xfrm>
        </p:spPr>
        <p:txBody>
          <a:bodyPr/>
          <a:lstStyle>
            <a:lvl1pPr>
              <a:defRPr sz="1350" b="1">
                <a:solidFill>
                  <a:schemeClr val="accent1"/>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23" name="Picture Placeholder 22">
            <a:extLst>
              <a:ext uri="{FF2B5EF4-FFF2-40B4-BE49-F238E27FC236}">
                <a16:creationId xmlns:a16="http://schemas.microsoft.com/office/drawing/2014/main" id="{DFDF63A8-5A79-423B-A1B3-C016EDBBA7F1}"/>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54D0AE66-5E84-451E-AFDF-BFEAA055547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8" name="Text Placeholder 47">
            <a:extLst>
              <a:ext uri="{FF2B5EF4-FFF2-40B4-BE49-F238E27FC236}">
                <a16:creationId xmlns:a16="http://schemas.microsoft.com/office/drawing/2014/main" id="{B43FE626-5BC9-4A1D-8FD1-79C4FE9EF1CF}"/>
              </a:ext>
            </a:extLst>
          </p:cNvPr>
          <p:cNvSpPr>
            <a:spLocks noGrp="1"/>
          </p:cNvSpPr>
          <p:nvPr>
            <p:ph type="body" sz="quarter" idx="31"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62" name="Text Placeholder 7">
            <a:extLst>
              <a:ext uri="{FF2B5EF4-FFF2-40B4-BE49-F238E27FC236}">
                <a16:creationId xmlns:a16="http://schemas.microsoft.com/office/drawing/2014/main" id="{F0140772-1174-4AF7-B987-22C0D3AC0DFA}"/>
              </a:ext>
            </a:extLst>
          </p:cNvPr>
          <p:cNvSpPr>
            <a:spLocks noGrp="1"/>
          </p:cNvSpPr>
          <p:nvPr>
            <p:ph type="body" sz="quarter" idx="39" hasCustomPrompt="1"/>
          </p:nvPr>
        </p:nvSpPr>
        <p:spPr>
          <a:xfrm>
            <a:off x="260350" y="1547812"/>
            <a:ext cx="5162550" cy="1458278"/>
          </a:xfrm>
        </p:spPr>
        <p:txBody>
          <a:bodyPr/>
          <a:lstStyle>
            <a:lvl1pPr marL="66675" indent="-66675">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3" name="Group 62">
            <a:extLst>
              <a:ext uri="{FF2B5EF4-FFF2-40B4-BE49-F238E27FC236}">
                <a16:creationId xmlns:a16="http://schemas.microsoft.com/office/drawing/2014/main" id="{1B344CCE-AC22-4FD3-97BE-1CEF57426256}"/>
              </a:ext>
            </a:extLst>
          </p:cNvPr>
          <p:cNvGrpSpPr/>
          <p:nvPr userDrawn="1"/>
        </p:nvGrpSpPr>
        <p:grpSpPr>
          <a:xfrm>
            <a:off x="9230519" y="1"/>
            <a:ext cx="5371397" cy="3354077"/>
            <a:chOff x="9230518" y="4790766"/>
            <a:chExt cx="5371397" cy="4472103"/>
          </a:xfrm>
        </p:grpSpPr>
        <p:grpSp>
          <p:nvGrpSpPr>
            <p:cNvPr id="64" name="Group 63">
              <a:extLst>
                <a:ext uri="{FF2B5EF4-FFF2-40B4-BE49-F238E27FC236}">
                  <a16:creationId xmlns:a16="http://schemas.microsoft.com/office/drawing/2014/main" id="{94205CB2-2332-47E0-B49D-56FC55B8D830}"/>
                </a:ext>
              </a:extLst>
            </p:cNvPr>
            <p:cNvGrpSpPr/>
            <p:nvPr userDrawn="1"/>
          </p:nvGrpSpPr>
          <p:grpSpPr>
            <a:xfrm>
              <a:off x="9230518" y="4790766"/>
              <a:ext cx="3760880" cy="4472103"/>
              <a:chOff x="838198" y="1150069"/>
              <a:chExt cx="3507559" cy="4472103"/>
            </a:xfrm>
          </p:grpSpPr>
          <p:sp>
            <p:nvSpPr>
              <p:cNvPr id="66" name="Rectangle 65">
                <a:extLst>
                  <a:ext uri="{FF2B5EF4-FFF2-40B4-BE49-F238E27FC236}">
                    <a16:creationId xmlns:a16="http://schemas.microsoft.com/office/drawing/2014/main" id="{611AA6FB-9EFC-492C-AC6C-CC21AA25434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67" name="TextBox 66">
                <a:extLst>
                  <a:ext uri="{FF2B5EF4-FFF2-40B4-BE49-F238E27FC236}">
                    <a16:creationId xmlns:a16="http://schemas.microsoft.com/office/drawing/2014/main" id="{4333E7A5-6C9B-4F34-83B3-9A01DE5AEEAC}"/>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68" name="Rectangle 67">
                <a:extLst>
                  <a:ext uri="{FF2B5EF4-FFF2-40B4-BE49-F238E27FC236}">
                    <a16:creationId xmlns:a16="http://schemas.microsoft.com/office/drawing/2014/main" id="{01FCE68A-0B12-44B2-80E4-7A22EA4054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69" name="TextBox 68">
                <a:extLst>
                  <a:ext uri="{FF2B5EF4-FFF2-40B4-BE49-F238E27FC236}">
                    <a16:creationId xmlns:a16="http://schemas.microsoft.com/office/drawing/2014/main" id="{72DD66E8-3E55-4B75-9674-7B7FBEEC047C}"/>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A51FF9D6-C04C-4591-8496-C12D10E003FC}"/>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62426FB7-1236-49A2-A58E-14E7EB341CA5}"/>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72" name="TextBox 71">
                <a:extLst>
                  <a:ext uri="{FF2B5EF4-FFF2-40B4-BE49-F238E27FC236}">
                    <a16:creationId xmlns:a16="http://schemas.microsoft.com/office/drawing/2014/main" id="{EF2D39D3-BC26-4E88-A88D-7E5DBE2F4A80}"/>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73" name="TextBox 72">
                <a:extLst>
                  <a:ext uri="{FF2B5EF4-FFF2-40B4-BE49-F238E27FC236}">
                    <a16:creationId xmlns:a16="http://schemas.microsoft.com/office/drawing/2014/main" id="{D8E81F8C-1130-405B-8F3D-FE53F97738A6}"/>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65" name="Picture 64">
              <a:extLst>
                <a:ext uri="{FF2B5EF4-FFF2-40B4-BE49-F238E27FC236}">
                  <a16:creationId xmlns:a16="http://schemas.microsoft.com/office/drawing/2014/main" id="{B8E371AB-2A46-47D7-ABD6-3C135A875FA5}"/>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7" name="Picture 86">
            <a:extLst>
              <a:ext uri="{FF2B5EF4-FFF2-40B4-BE49-F238E27FC236}">
                <a16:creationId xmlns:a16="http://schemas.microsoft.com/office/drawing/2014/main" id="{06AC6AAE-DC1E-47D5-A385-4867CD97BD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37" name="Group 36">
            <a:extLst>
              <a:ext uri="{FF2B5EF4-FFF2-40B4-BE49-F238E27FC236}">
                <a16:creationId xmlns:a16="http://schemas.microsoft.com/office/drawing/2014/main" id="{72873EA4-CFC7-415A-A385-B1D1050893BF}"/>
              </a:ext>
            </a:extLst>
          </p:cNvPr>
          <p:cNvGrpSpPr/>
          <p:nvPr userDrawn="1"/>
        </p:nvGrpSpPr>
        <p:grpSpPr>
          <a:xfrm>
            <a:off x="-3832860" y="0"/>
            <a:ext cx="3760880" cy="3731895"/>
            <a:chOff x="-3832860" y="0"/>
            <a:chExt cx="3760880" cy="4975860"/>
          </a:xfrm>
        </p:grpSpPr>
        <p:sp>
          <p:nvSpPr>
            <p:cNvPr id="38" name="Rectangle 37">
              <a:extLst>
                <a:ext uri="{FF2B5EF4-FFF2-40B4-BE49-F238E27FC236}">
                  <a16:creationId xmlns:a16="http://schemas.microsoft.com/office/drawing/2014/main" id="{A688002D-ED59-4F68-AE90-9B8CEACAF88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39" name="TextBox 38">
              <a:extLst>
                <a:ext uri="{FF2B5EF4-FFF2-40B4-BE49-F238E27FC236}">
                  <a16:creationId xmlns:a16="http://schemas.microsoft.com/office/drawing/2014/main" id="{6560FE8B-B34A-48DE-999D-DB429C67B58F}"/>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40" name="Rectangle 39">
              <a:extLst>
                <a:ext uri="{FF2B5EF4-FFF2-40B4-BE49-F238E27FC236}">
                  <a16:creationId xmlns:a16="http://schemas.microsoft.com/office/drawing/2014/main" id="{66385ECF-68DE-435E-ADFF-2D0DBF828122}"/>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41" name="TextBox 40">
              <a:extLst>
                <a:ext uri="{FF2B5EF4-FFF2-40B4-BE49-F238E27FC236}">
                  <a16:creationId xmlns:a16="http://schemas.microsoft.com/office/drawing/2014/main" id="{736BB609-ED8F-41D9-BC77-4D2EFB7D0287}"/>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2" name="TextBox 41">
              <a:extLst>
                <a:ext uri="{FF2B5EF4-FFF2-40B4-BE49-F238E27FC236}">
                  <a16:creationId xmlns:a16="http://schemas.microsoft.com/office/drawing/2014/main" id="{44BCC6B9-DA2B-4BF0-8058-656A117E1D9A}"/>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3" name="TextBox 42">
              <a:extLst>
                <a:ext uri="{FF2B5EF4-FFF2-40B4-BE49-F238E27FC236}">
                  <a16:creationId xmlns:a16="http://schemas.microsoft.com/office/drawing/2014/main" id="{C7A2A9AA-29C9-4972-BA1C-0B38EBEFE66E}"/>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93E24A9D-6DCB-42B1-84F0-6A7527876310}"/>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5" name="TextBox 44">
              <a:extLst>
                <a:ext uri="{FF2B5EF4-FFF2-40B4-BE49-F238E27FC236}">
                  <a16:creationId xmlns:a16="http://schemas.microsoft.com/office/drawing/2014/main" id="{BBE126B9-B33E-4F36-AF06-2154DD376D63}"/>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5EF74FCC-4DE1-4583-AEB9-D0FABE875441}"/>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47" name="Rectangle 46">
              <a:extLst>
                <a:ext uri="{FF2B5EF4-FFF2-40B4-BE49-F238E27FC236}">
                  <a16:creationId xmlns:a16="http://schemas.microsoft.com/office/drawing/2014/main" id="{F49E09E8-5E5E-40EB-A1A1-2473FD3C8F0C}"/>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49" name="Rectangle 48">
              <a:extLst>
                <a:ext uri="{FF2B5EF4-FFF2-40B4-BE49-F238E27FC236}">
                  <a16:creationId xmlns:a16="http://schemas.microsoft.com/office/drawing/2014/main" id="{54CC859A-C82F-4762-8714-CE84CE09BA2B}"/>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871059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Points w/ Image ">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19E29A50-4350-4342-978A-126467D6BA70}"/>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2" name="Title 1">
            <a:extLst>
              <a:ext uri="{FF2B5EF4-FFF2-40B4-BE49-F238E27FC236}">
                <a16:creationId xmlns:a16="http://schemas.microsoft.com/office/drawing/2014/main" id="{21420631-2798-40AE-9483-82C54DBDE5D4}"/>
              </a:ext>
            </a:extLst>
          </p:cNvPr>
          <p:cNvSpPr>
            <a:spLocks noGrp="1"/>
          </p:cNvSpPr>
          <p:nvPr>
            <p:ph type="title" hasCustomPrompt="1"/>
          </p:nvPr>
        </p:nvSpPr>
        <p:spPr>
          <a:xfrm>
            <a:off x="260350" y="205980"/>
            <a:ext cx="5162550" cy="641746"/>
          </a:xfrm>
        </p:spPr>
        <p:txBody>
          <a:bodyPr/>
          <a:lstStyle>
            <a:lvl1pPr>
              <a:defRPr/>
            </a:lvl1pPr>
          </a:lstStyle>
          <a:p>
            <a:r>
              <a:rPr lang="en-US" dirty="0"/>
              <a:t>Enter title here </a:t>
            </a:r>
            <a:endParaRPr lang="en-GB" dirty="0"/>
          </a:p>
        </p:txBody>
      </p:sp>
      <p:sp>
        <p:nvSpPr>
          <p:cNvPr id="8" name="Text Placeholder 36">
            <a:extLst>
              <a:ext uri="{FF2B5EF4-FFF2-40B4-BE49-F238E27FC236}">
                <a16:creationId xmlns:a16="http://schemas.microsoft.com/office/drawing/2014/main" id="{937A3014-0A24-46FE-92CE-509D32C31FEC}"/>
              </a:ext>
            </a:extLst>
          </p:cNvPr>
          <p:cNvSpPr>
            <a:spLocks noGrp="1"/>
          </p:cNvSpPr>
          <p:nvPr>
            <p:ph type="body" sz="quarter" idx="27" hasCustomPrompt="1"/>
          </p:nvPr>
        </p:nvSpPr>
        <p:spPr>
          <a:xfrm>
            <a:off x="260350" y="1521364"/>
            <a:ext cx="5244097" cy="514604"/>
          </a:xfrm>
        </p:spPr>
        <p:txBody>
          <a:bodyPr/>
          <a:lstStyle>
            <a:lvl1pPr>
              <a:defRPr sz="1500" b="1">
                <a:solidFill>
                  <a:schemeClr val="tx2"/>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9" name="Text Placeholder 8">
            <a:extLst>
              <a:ext uri="{FF2B5EF4-FFF2-40B4-BE49-F238E27FC236}">
                <a16:creationId xmlns:a16="http://schemas.microsoft.com/office/drawing/2014/main" id="{92864AE0-D1CB-44B7-B97B-8A9F73792574}"/>
              </a:ext>
            </a:extLst>
          </p:cNvPr>
          <p:cNvSpPr>
            <a:spLocks noGrp="1"/>
          </p:cNvSpPr>
          <p:nvPr>
            <p:ph type="body" sz="quarter" idx="21" hasCustomPrompt="1"/>
          </p:nvPr>
        </p:nvSpPr>
        <p:spPr>
          <a:xfrm>
            <a:off x="649922"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639CEDF4-6631-4A29-AF74-EA33CCDF18F3}"/>
              </a:ext>
            </a:extLst>
          </p:cNvPr>
          <p:cNvSpPr>
            <a:spLocks noGrp="1"/>
          </p:cNvSpPr>
          <p:nvPr>
            <p:ph type="body" sz="quarter" idx="22" hasCustomPrompt="1"/>
          </p:nvPr>
        </p:nvSpPr>
        <p:spPr>
          <a:xfrm>
            <a:off x="368935"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9AEA8F92-6D80-4E22-89EC-DD89503133A4}"/>
              </a:ext>
            </a:extLst>
          </p:cNvPr>
          <p:cNvSpPr>
            <a:spLocks noGrp="1"/>
          </p:cNvSpPr>
          <p:nvPr>
            <p:ph type="body" sz="quarter" idx="30" hasCustomPrompt="1"/>
          </p:nvPr>
        </p:nvSpPr>
        <p:spPr>
          <a:xfrm>
            <a:off x="930909" y="4178988"/>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17" name="Picture Placeholder 16">
            <a:extLst>
              <a:ext uri="{FF2B5EF4-FFF2-40B4-BE49-F238E27FC236}">
                <a16:creationId xmlns:a16="http://schemas.microsoft.com/office/drawing/2014/main" id="{D4AC2D94-A8E6-46AD-92B9-C4796DFB42FF}"/>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3E93AA9A-8973-4790-B39B-E5F6045B0FB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2" name="Text Placeholder 41">
            <a:extLst>
              <a:ext uri="{FF2B5EF4-FFF2-40B4-BE49-F238E27FC236}">
                <a16:creationId xmlns:a16="http://schemas.microsoft.com/office/drawing/2014/main" id="{6FCD2D5D-105E-4EA8-B114-965925D1A8E8}"/>
              </a:ext>
            </a:extLst>
          </p:cNvPr>
          <p:cNvSpPr>
            <a:spLocks noGrp="1"/>
          </p:cNvSpPr>
          <p:nvPr>
            <p:ph type="body" sz="quarter" idx="32"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6" name="Text Placeholder 7">
            <a:extLst>
              <a:ext uri="{FF2B5EF4-FFF2-40B4-BE49-F238E27FC236}">
                <a16:creationId xmlns:a16="http://schemas.microsoft.com/office/drawing/2014/main" id="{08F4EEE1-59D3-41D6-A292-30D6EE5CD2D9}"/>
              </a:ext>
            </a:extLst>
          </p:cNvPr>
          <p:cNvSpPr>
            <a:spLocks noGrp="1"/>
          </p:cNvSpPr>
          <p:nvPr>
            <p:ph type="body" sz="quarter" idx="39" hasCustomPrompt="1"/>
          </p:nvPr>
        </p:nvSpPr>
        <p:spPr>
          <a:xfrm>
            <a:off x="260350" y="2103092"/>
            <a:ext cx="5236370" cy="1869305"/>
          </a:xfrm>
        </p:spPr>
        <p:txBody>
          <a:bodyPr/>
          <a:lstStyle>
            <a:lvl1pPr marL="66675" indent="-66675">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9" name="Group 68">
            <a:extLst>
              <a:ext uri="{FF2B5EF4-FFF2-40B4-BE49-F238E27FC236}">
                <a16:creationId xmlns:a16="http://schemas.microsoft.com/office/drawing/2014/main" id="{817CED8E-6974-445D-823F-15B59F6B6B59}"/>
              </a:ext>
            </a:extLst>
          </p:cNvPr>
          <p:cNvGrpSpPr/>
          <p:nvPr userDrawn="1"/>
        </p:nvGrpSpPr>
        <p:grpSpPr>
          <a:xfrm>
            <a:off x="9230519" y="1"/>
            <a:ext cx="5371397" cy="3354077"/>
            <a:chOff x="9230518" y="4790766"/>
            <a:chExt cx="5371397" cy="4472103"/>
          </a:xfrm>
        </p:grpSpPr>
        <p:grpSp>
          <p:nvGrpSpPr>
            <p:cNvPr id="70" name="Group 69">
              <a:extLst>
                <a:ext uri="{FF2B5EF4-FFF2-40B4-BE49-F238E27FC236}">
                  <a16:creationId xmlns:a16="http://schemas.microsoft.com/office/drawing/2014/main" id="{632F32DB-E24E-4B65-929D-5F16FC7C83EB}"/>
                </a:ext>
              </a:extLst>
            </p:cNvPr>
            <p:cNvGrpSpPr/>
            <p:nvPr userDrawn="1"/>
          </p:nvGrpSpPr>
          <p:grpSpPr>
            <a:xfrm>
              <a:off x="9230518" y="4790766"/>
              <a:ext cx="3760880" cy="4472103"/>
              <a:chOff x="838198" y="1150069"/>
              <a:chExt cx="3507559" cy="4472103"/>
            </a:xfrm>
          </p:grpSpPr>
          <p:sp>
            <p:nvSpPr>
              <p:cNvPr id="72" name="Rectangle 71">
                <a:extLst>
                  <a:ext uri="{FF2B5EF4-FFF2-40B4-BE49-F238E27FC236}">
                    <a16:creationId xmlns:a16="http://schemas.microsoft.com/office/drawing/2014/main" id="{FCABF6DC-FD40-407D-9A33-07B0E0E5A04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73" name="TextBox 72">
                <a:extLst>
                  <a:ext uri="{FF2B5EF4-FFF2-40B4-BE49-F238E27FC236}">
                    <a16:creationId xmlns:a16="http://schemas.microsoft.com/office/drawing/2014/main" id="{7EDC2C48-72F1-4154-8F15-4358AB3B5047}"/>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74" name="Rectangle 73">
                <a:extLst>
                  <a:ext uri="{FF2B5EF4-FFF2-40B4-BE49-F238E27FC236}">
                    <a16:creationId xmlns:a16="http://schemas.microsoft.com/office/drawing/2014/main" id="{78EF0A31-A354-44B2-8362-CC64A83A305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75" name="TextBox 74">
                <a:extLst>
                  <a:ext uri="{FF2B5EF4-FFF2-40B4-BE49-F238E27FC236}">
                    <a16:creationId xmlns:a16="http://schemas.microsoft.com/office/drawing/2014/main" id="{401F2DAE-E07D-4D6C-9AB0-42B2690AC665}"/>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76" name="TextBox 75">
                <a:extLst>
                  <a:ext uri="{FF2B5EF4-FFF2-40B4-BE49-F238E27FC236}">
                    <a16:creationId xmlns:a16="http://schemas.microsoft.com/office/drawing/2014/main" id="{A2AF2CDB-3171-46BA-BCDA-4CB9F73B373A}"/>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77" name="TextBox 76">
                <a:extLst>
                  <a:ext uri="{FF2B5EF4-FFF2-40B4-BE49-F238E27FC236}">
                    <a16:creationId xmlns:a16="http://schemas.microsoft.com/office/drawing/2014/main" id="{25B5EB11-8877-423D-B2D4-334E340C05E7}"/>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78" name="TextBox 77">
                <a:extLst>
                  <a:ext uri="{FF2B5EF4-FFF2-40B4-BE49-F238E27FC236}">
                    <a16:creationId xmlns:a16="http://schemas.microsoft.com/office/drawing/2014/main" id="{D6AE0A90-E81D-40F7-8081-756D9547D3E0}"/>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79" name="TextBox 78">
                <a:extLst>
                  <a:ext uri="{FF2B5EF4-FFF2-40B4-BE49-F238E27FC236}">
                    <a16:creationId xmlns:a16="http://schemas.microsoft.com/office/drawing/2014/main" id="{3820E4AF-7CA8-4198-A20D-A99D3CBA44D8}"/>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71" name="Picture 70">
              <a:extLst>
                <a:ext uri="{FF2B5EF4-FFF2-40B4-BE49-F238E27FC236}">
                  <a16:creationId xmlns:a16="http://schemas.microsoft.com/office/drawing/2014/main" id="{428DB40A-6950-41F5-8E51-BDD69EF57529}"/>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93" name="Picture 92">
            <a:extLst>
              <a:ext uri="{FF2B5EF4-FFF2-40B4-BE49-F238E27FC236}">
                <a16:creationId xmlns:a16="http://schemas.microsoft.com/office/drawing/2014/main" id="{655293FB-9454-4030-BCB1-80A86D1719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36" name="Group 35">
            <a:extLst>
              <a:ext uri="{FF2B5EF4-FFF2-40B4-BE49-F238E27FC236}">
                <a16:creationId xmlns:a16="http://schemas.microsoft.com/office/drawing/2014/main" id="{B8907634-FF4B-4318-8162-62A6429FD0F8}"/>
              </a:ext>
            </a:extLst>
          </p:cNvPr>
          <p:cNvGrpSpPr/>
          <p:nvPr userDrawn="1"/>
        </p:nvGrpSpPr>
        <p:grpSpPr>
          <a:xfrm>
            <a:off x="-3832860" y="0"/>
            <a:ext cx="3760880" cy="3731895"/>
            <a:chOff x="-3832860" y="0"/>
            <a:chExt cx="3760880" cy="4975860"/>
          </a:xfrm>
        </p:grpSpPr>
        <p:sp>
          <p:nvSpPr>
            <p:cNvPr id="37" name="Rectangle 36">
              <a:extLst>
                <a:ext uri="{FF2B5EF4-FFF2-40B4-BE49-F238E27FC236}">
                  <a16:creationId xmlns:a16="http://schemas.microsoft.com/office/drawing/2014/main" id="{87A35AA2-05AC-4100-8285-9394A2313FBC}"/>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38" name="TextBox 37">
              <a:extLst>
                <a:ext uri="{FF2B5EF4-FFF2-40B4-BE49-F238E27FC236}">
                  <a16:creationId xmlns:a16="http://schemas.microsoft.com/office/drawing/2014/main" id="{BAA4936F-7B39-4EED-A337-96C81F94CDB9}"/>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39" name="Rectangle 38">
              <a:extLst>
                <a:ext uri="{FF2B5EF4-FFF2-40B4-BE49-F238E27FC236}">
                  <a16:creationId xmlns:a16="http://schemas.microsoft.com/office/drawing/2014/main" id="{B0A2D785-FE00-4E19-B7AC-3A1D3DFDB45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40" name="TextBox 39">
              <a:extLst>
                <a:ext uri="{FF2B5EF4-FFF2-40B4-BE49-F238E27FC236}">
                  <a16:creationId xmlns:a16="http://schemas.microsoft.com/office/drawing/2014/main" id="{75540D71-AB2D-4619-ACF7-3C839392E749}"/>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1" name="TextBox 40">
              <a:extLst>
                <a:ext uri="{FF2B5EF4-FFF2-40B4-BE49-F238E27FC236}">
                  <a16:creationId xmlns:a16="http://schemas.microsoft.com/office/drawing/2014/main" id="{2D7F1912-A891-45CA-B62B-75D65490775E}"/>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3" name="TextBox 42">
              <a:extLst>
                <a:ext uri="{FF2B5EF4-FFF2-40B4-BE49-F238E27FC236}">
                  <a16:creationId xmlns:a16="http://schemas.microsoft.com/office/drawing/2014/main" id="{AAC67BED-18AB-46B1-83AD-F6EE09671C22}"/>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44" name="TextBox 43">
              <a:extLst>
                <a:ext uri="{FF2B5EF4-FFF2-40B4-BE49-F238E27FC236}">
                  <a16:creationId xmlns:a16="http://schemas.microsoft.com/office/drawing/2014/main" id="{43758054-62FC-410A-B7F3-04DC6BEBEC9D}"/>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5" name="TextBox 44">
              <a:extLst>
                <a:ext uri="{FF2B5EF4-FFF2-40B4-BE49-F238E27FC236}">
                  <a16:creationId xmlns:a16="http://schemas.microsoft.com/office/drawing/2014/main" id="{E46DF366-0D9C-484E-9BDD-9101B9B4A026}"/>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F286C34E-7FD6-4A95-94EB-955E9B1AE3F4}"/>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47" name="Rectangle 46">
              <a:extLst>
                <a:ext uri="{FF2B5EF4-FFF2-40B4-BE49-F238E27FC236}">
                  <a16:creationId xmlns:a16="http://schemas.microsoft.com/office/drawing/2014/main" id="{B2D983C9-66DF-49B9-B0BD-B313E939694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48" name="Rectangle 47">
              <a:extLst>
                <a:ext uri="{FF2B5EF4-FFF2-40B4-BE49-F238E27FC236}">
                  <a16:creationId xmlns:a16="http://schemas.microsoft.com/office/drawing/2014/main" id="{362143FE-4413-4CA5-9DEF-4B9D2DB8DEF0}"/>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31940937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accent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A7B76B-C11C-4702-ABEE-0EBB88A48DB4}"/>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2" name="Title 1">
            <a:extLst>
              <a:ext uri="{FF2B5EF4-FFF2-40B4-BE49-F238E27FC236}">
                <a16:creationId xmlns:a16="http://schemas.microsoft.com/office/drawing/2014/main" id="{E5033E1D-F0B7-4329-9399-9DA4717B3E5E}"/>
              </a:ext>
            </a:extLst>
          </p:cNvPr>
          <p:cNvSpPr>
            <a:spLocks noGrp="1"/>
          </p:cNvSpPr>
          <p:nvPr>
            <p:ph type="title" hasCustomPrompt="1"/>
          </p:nvPr>
        </p:nvSpPr>
        <p:spPr>
          <a:xfrm>
            <a:off x="260350" y="205980"/>
            <a:ext cx="5162985" cy="384571"/>
          </a:xfrm>
        </p:spPr>
        <p:txBody>
          <a:bodyPr/>
          <a:lstStyle>
            <a:lvl1pPr>
              <a:defRPr/>
            </a:lvl1pPr>
          </a:lstStyle>
          <a:p>
            <a:r>
              <a:rPr lang="en-US" dirty="0"/>
              <a:t>Enter title here </a:t>
            </a:r>
            <a:endParaRPr lang="en-GB" dirty="0"/>
          </a:p>
        </p:txBody>
      </p:sp>
      <p:sp>
        <p:nvSpPr>
          <p:cNvPr id="8" name="Text Placeholder 7">
            <a:extLst>
              <a:ext uri="{FF2B5EF4-FFF2-40B4-BE49-F238E27FC236}">
                <a16:creationId xmlns:a16="http://schemas.microsoft.com/office/drawing/2014/main" id="{46AD3675-6159-490F-9E5C-ED1CD16D196C}"/>
              </a:ext>
            </a:extLst>
          </p:cNvPr>
          <p:cNvSpPr>
            <a:spLocks noGrp="1"/>
          </p:cNvSpPr>
          <p:nvPr>
            <p:ph type="body" sz="quarter" idx="21" hasCustomPrompt="1"/>
          </p:nvPr>
        </p:nvSpPr>
        <p:spPr>
          <a:xfrm>
            <a:off x="649922"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E5FCE7AE-958B-4F84-98AB-148462696D63}"/>
              </a:ext>
            </a:extLst>
          </p:cNvPr>
          <p:cNvSpPr>
            <a:spLocks noGrp="1"/>
          </p:cNvSpPr>
          <p:nvPr>
            <p:ph type="body" sz="quarter" idx="22" hasCustomPrompt="1"/>
          </p:nvPr>
        </p:nvSpPr>
        <p:spPr>
          <a:xfrm>
            <a:off x="368935" y="4500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13" name="Picture Placeholder 12">
            <a:extLst>
              <a:ext uri="{FF2B5EF4-FFF2-40B4-BE49-F238E27FC236}">
                <a16:creationId xmlns:a16="http://schemas.microsoft.com/office/drawing/2014/main" id="{16F3D027-6E8C-4617-8D24-9021981EBA90}"/>
              </a:ext>
            </a:extLst>
          </p:cNvPr>
          <p:cNvSpPr>
            <a:spLocks noGrp="1"/>
          </p:cNvSpPr>
          <p:nvPr>
            <p:ph type="pic" sz="quarter" idx="31" hasCustomPrompt="1"/>
          </p:nvPr>
        </p:nvSpPr>
        <p:spPr>
          <a:xfrm>
            <a:off x="361949" y="1603056"/>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5" name="Text Placeholder 14">
            <a:extLst>
              <a:ext uri="{FF2B5EF4-FFF2-40B4-BE49-F238E27FC236}">
                <a16:creationId xmlns:a16="http://schemas.microsoft.com/office/drawing/2014/main" id="{5D3D62FB-D062-4A36-97F8-CE703AA2722F}"/>
              </a:ext>
            </a:extLst>
          </p:cNvPr>
          <p:cNvSpPr>
            <a:spLocks noGrp="1"/>
          </p:cNvSpPr>
          <p:nvPr>
            <p:ph type="body" sz="quarter" idx="32" hasCustomPrompt="1"/>
          </p:nvPr>
        </p:nvSpPr>
        <p:spPr>
          <a:xfrm>
            <a:off x="1123949" y="1671519"/>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5">
            <a:extLst>
              <a:ext uri="{FF2B5EF4-FFF2-40B4-BE49-F238E27FC236}">
                <a16:creationId xmlns:a16="http://schemas.microsoft.com/office/drawing/2014/main" id="{0F524E01-EA90-4158-AE3A-DCEA789EF525}"/>
              </a:ext>
            </a:extLst>
          </p:cNvPr>
          <p:cNvSpPr>
            <a:spLocks noGrp="1"/>
          </p:cNvSpPr>
          <p:nvPr>
            <p:ph type="pic" sz="quarter" idx="33" hasCustomPrompt="1"/>
          </p:nvPr>
        </p:nvSpPr>
        <p:spPr>
          <a:xfrm>
            <a:off x="361949" y="2463249"/>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7" name="Text Placeholder 14">
            <a:extLst>
              <a:ext uri="{FF2B5EF4-FFF2-40B4-BE49-F238E27FC236}">
                <a16:creationId xmlns:a16="http://schemas.microsoft.com/office/drawing/2014/main" id="{43CE22D6-AC99-48A3-9C2D-B0B6727602D6}"/>
              </a:ext>
            </a:extLst>
          </p:cNvPr>
          <p:cNvSpPr>
            <a:spLocks noGrp="1"/>
          </p:cNvSpPr>
          <p:nvPr>
            <p:ph type="body" sz="quarter" idx="34" hasCustomPrompt="1"/>
          </p:nvPr>
        </p:nvSpPr>
        <p:spPr>
          <a:xfrm>
            <a:off x="1123949" y="2531712"/>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7">
            <a:extLst>
              <a:ext uri="{FF2B5EF4-FFF2-40B4-BE49-F238E27FC236}">
                <a16:creationId xmlns:a16="http://schemas.microsoft.com/office/drawing/2014/main" id="{D348E6D6-83AE-47D9-86DC-203600CEDEC0}"/>
              </a:ext>
            </a:extLst>
          </p:cNvPr>
          <p:cNvSpPr>
            <a:spLocks noGrp="1"/>
          </p:cNvSpPr>
          <p:nvPr>
            <p:ph type="pic" sz="quarter" idx="35" hasCustomPrompt="1"/>
          </p:nvPr>
        </p:nvSpPr>
        <p:spPr>
          <a:xfrm>
            <a:off x="361949" y="3323441"/>
            <a:ext cx="695326" cy="521495"/>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ln w="22225">
            <a:solidFill>
              <a:schemeClr val="accent1"/>
            </a:solidFill>
          </a:ln>
        </p:spPr>
        <p:txBody>
          <a:bodyPr wrap="square" anchor="ctr">
            <a:noAutofit/>
          </a:bodyPr>
          <a:lstStyle>
            <a:lvl1pPr algn="ctr">
              <a:defRPr/>
            </a:lvl1pPr>
          </a:lstStyle>
          <a:p>
            <a:r>
              <a:rPr lang="en-GB" dirty="0"/>
              <a:t>Icon</a:t>
            </a:r>
          </a:p>
        </p:txBody>
      </p:sp>
      <p:sp>
        <p:nvSpPr>
          <p:cNvPr id="19" name="Text Placeholder 14">
            <a:extLst>
              <a:ext uri="{FF2B5EF4-FFF2-40B4-BE49-F238E27FC236}">
                <a16:creationId xmlns:a16="http://schemas.microsoft.com/office/drawing/2014/main" id="{D708EB64-9861-4328-8432-5C23334347DC}"/>
              </a:ext>
            </a:extLst>
          </p:cNvPr>
          <p:cNvSpPr>
            <a:spLocks noGrp="1"/>
          </p:cNvSpPr>
          <p:nvPr>
            <p:ph type="body" sz="quarter" idx="36" hasCustomPrompt="1"/>
          </p:nvPr>
        </p:nvSpPr>
        <p:spPr>
          <a:xfrm>
            <a:off x="1123949" y="3391904"/>
            <a:ext cx="4217308" cy="384571"/>
          </a:xfrm>
        </p:spPr>
        <p:txBody>
          <a:bodyPr anchor="ct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a:extLst>
              <a:ext uri="{FF2B5EF4-FFF2-40B4-BE49-F238E27FC236}">
                <a16:creationId xmlns:a16="http://schemas.microsoft.com/office/drawing/2014/main" id="{801A653F-D58E-4929-9F0F-E20D28773717}"/>
              </a:ext>
            </a:extLst>
          </p:cNvPr>
          <p:cNvSpPr>
            <a:spLocks noGrp="1"/>
          </p:cNvSpPr>
          <p:nvPr>
            <p:ph type="pic" sz="quarter" idx="30"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2072862 h 6858000"/>
              <a:gd name="connsiteX3" fmla="*/ 576362 w 3333750"/>
              <a:gd name="connsiteY3" fmla="*/ 6858000 h 6858000"/>
              <a:gd name="connsiteX4" fmla="*/ 0 w 33337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6858000">
                <a:moveTo>
                  <a:pt x="0" y="0"/>
                </a:moveTo>
                <a:lnTo>
                  <a:pt x="3333750" y="0"/>
                </a:lnTo>
                <a:lnTo>
                  <a:pt x="3333750" y="2072862"/>
                </a:lnTo>
                <a:lnTo>
                  <a:pt x="576362" y="6858000"/>
                </a:lnTo>
                <a:lnTo>
                  <a:pt x="0" y="6858000"/>
                </a:lnTo>
                <a:close/>
              </a:path>
            </a:pathLst>
          </a:custGeom>
          <a:solidFill>
            <a:schemeClr val="tx2"/>
          </a:solidFill>
        </p:spPr>
        <p:txBody>
          <a:bodyPr wrap="square" anchor="ctr">
            <a:noAutofit/>
          </a:bodyPr>
          <a:lstStyle>
            <a:lvl1pPr algn="ctr">
              <a:defRPr>
                <a:solidFill>
                  <a:schemeClr val="bg1"/>
                </a:solidFill>
              </a:defRPr>
            </a:lvl1pPr>
          </a:lstStyle>
          <a:p>
            <a:r>
              <a:rPr lang="en-GB" dirty="0"/>
              <a:t>Click on the icon </a:t>
            </a:r>
            <a:br>
              <a:rPr lang="en-GB" dirty="0"/>
            </a:br>
            <a:r>
              <a:rPr lang="en-GB" dirty="0"/>
              <a:t>to insert an image</a:t>
            </a:r>
          </a:p>
        </p:txBody>
      </p:sp>
      <p:sp>
        <p:nvSpPr>
          <p:cNvPr id="4" name="Footer Placeholder 3">
            <a:extLst>
              <a:ext uri="{FF2B5EF4-FFF2-40B4-BE49-F238E27FC236}">
                <a16:creationId xmlns:a16="http://schemas.microsoft.com/office/drawing/2014/main" id="{CFA311AE-2824-46A2-ADA0-CC50EF03E8BF}"/>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7" name="Text Placeholder 46">
            <a:extLst>
              <a:ext uri="{FF2B5EF4-FFF2-40B4-BE49-F238E27FC236}">
                <a16:creationId xmlns:a16="http://schemas.microsoft.com/office/drawing/2014/main" id="{9A17711B-79F7-430D-B922-FFC9BA517DAD}"/>
              </a:ext>
            </a:extLst>
          </p:cNvPr>
          <p:cNvSpPr>
            <a:spLocks noGrp="1"/>
          </p:cNvSpPr>
          <p:nvPr>
            <p:ph type="body" sz="quarter" idx="37" hasCustomPrompt="1"/>
          </p:nvPr>
        </p:nvSpPr>
        <p:spPr>
          <a:xfrm>
            <a:off x="1"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60" name="Group 59">
            <a:extLst>
              <a:ext uri="{FF2B5EF4-FFF2-40B4-BE49-F238E27FC236}">
                <a16:creationId xmlns:a16="http://schemas.microsoft.com/office/drawing/2014/main" id="{A7A1BE28-25C6-43FD-9800-0293261B416E}"/>
              </a:ext>
            </a:extLst>
          </p:cNvPr>
          <p:cNvGrpSpPr/>
          <p:nvPr userDrawn="1"/>
        </p:nvGrpSpPr>
        <p:grpSpPr>
          <a:xfrm>
            <a:off x="9230519" y="1"/>
            <a:ext cx="5371397" cy="3354077"/>
            <a:chOff x="9230518" y="4790766"/>
            <a:chExt cx="5371397" cy="4472103"/>
          </a:xfrm>
        </p:grpSpPr>
        <p:grpSp>
          <p:nvGrpSpPr>
            <p:cNvPr id="61" name="Group 60">
              <a:extLst>
                <a:ext uri="{FF2B5EF4-FFF2-40B4-BE49-F238E27FC236}">
                  <a16:creationId xmlns:a16="http://schemas.microsoft.com/office/drawing/2014/main" id="{6F71D2A9-A4FF-4C40-AC6E-D5090E847E6F}"/>
                </a:ext>
              </a:extLst>
            </p:cNvPr>
            <p:cNvGrpSpPr/>
            <p:nvPr userDrawn="1"/>
          </p:nvGrpSpPr>
          <p:grpSpPr>
            <a:xfrm>
              <a:off x="9230518" y="4790766"/>
              <a:ext cx="3760880" cy="4472103"/>
              <a:chOff x="838198" y="1150069"/>
              <a:chExt cx="3507559" cy="4472103"/>
            </a:xfrm>
          </p:grpSpPr>
          <p:sp>
            <p:nvSpPr>
              <p:cNvPr id="63" name="Rectangle 62">
                <a:extLst>
                  <a:ext uri="{FF2B5EF4-FFF2-40B4-BE49-F238E27FC236}">
                    <a16:creationId xmlns:a16="http://schemas.microsoft.com/office/drawing/2014/main" id="{DA465B4A-11BA-41D2-996F-795AE0A8C97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64" name="TextBox 63">
                <a:extLst>
                  <a:ext uri="{FF2B5EF4-FFF2-40B4-BE49-F238E27FC236}">
                    <a16:creationId xmlns:a16="http://schemas.microsoft.com/office/drawing/2014/main" id="{742E9AA7-59F5-403A-999A-62ABF18AA160}"/>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65" name="Rectangle 64">
                <a:extLst>
                  <a:ext uri="{FF2B5EF4-FFF2-40B4-BE49-F238E27FC236}">
                    <a16:creationId xmlns:a16="http://schemas.microsoft.com/office/drawing/2014/main" id="{7740DE4C-1F9A-4A97-B123-6DFF4E478F7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66" name="TextBox 65">
                <a:extLst>
                  <a:ext uri="{FF2B5EF4-FFF2-40B4-BE49-F238E27FC236}">
                    <a16:creationId xmlns:a16="http://schemas.microsoft.com/office/drawing/2014/main" id="{95D322A2-4AFC-4FCF-A18D-DA4556E57C45}"/>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67" name="TextBox 66">
                <a:extLst>
                  <a:ext uri="{FF2B5EF4-FFF2-40B4-BE49-F238E27FC236}">
                    <a16:creationId xmlns:a16="http://schemas.microsoft.com/office/drawing/2014/main" id="{7DEDCB64-DAAA-4B32-9028-3F2A79B12569}"/>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68" name="TextBox 67">
                <a:extLst>
                  <a:ext uri="{FF2B5EF4-FFF2-40B4-BE49-F238E27FC236}">
                    <a16:creationId xmlns:a16="http://schemas.microsoft.com/office/drawing/2014/main" id="{9380B1BF-6146-480E-B4FF-F4AB8D290056}"/>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69" name="TextBox 68">
                <a:extLst>
                  <a:ext uri="{FF2B5EF4-FFF2-40B4-BE49-F238E27FC236}">
                    <a16:creationId xmlns:a16="http://schemas.microsoft.com/office/drawing/2014/main" id="{D1242C05-5D46-49FA-B72F-44CB93851373}"/>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70" name="TextBox 69">
                <a:extLst>
                  <a:ext uri="{FF2B5EF4-FFF2-40B4-BE49-F238E27FC236}">
                    <a16:creationId xmlns:a16="http://schemas.microsoft.com/office/drawing/2014/main" id="{44D4961F-C24E-4BCE-B374-48510EDD362E}"/>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62" name="Picture 61">
              <a:extLst>
                <a:ext uri="{FF2B5EF4-FFF2-40B4-BE49-F238E27FC236}">
                  <a16:creationId xmlns:a16="http://schemas.microsoft.com/office/drawing/2014/main" id="{39E910B8-F216-4299-994C-0980F7728532}"/>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83" name="Picture 82">
            <a:extLst>
              <a:ext uri="{FF2B5EF4-FFF2-40B4-BE49-F238E27FC236}">
                <a16:creationId xmlns:a16="http://schemas.microsoft.com/office/drawing/2014/main" id="{1CE2ABBE-1075-471B-9ED2-1F2BB745ED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39" name="Group 38">
            <a:extLst>
              <a:ext uri="{FF2B5EF4-FFF2-40B4-BE49-F238E27FC236}">
                <a16:creationId xmlns:a16="http://schemas.microsoft.com/office/drawing/2014/main" id="{C2A398C2-F816-490F-8A27-3A750E1EFAA4}"/>
              </a:ext>
            </a:extLst>
          </p:cNvPr>
          <p:cNvGrpSpPr/>
          <p:nvPr userDrawn="1"/>
        </p:nvGrpSpPr>
        <p:grpSpPr>
          <a:xfrm>
            <a:off x="-3832860" y="0"/>
            <a:ext cx="3760880" cy="3731895"/>
            <a:chOff x="-3832860" y="0"/>
            <a:chExt cx="3760880" cy="4975860"/>
          </a:xfrm>
        </p:grpSpPr>
        <p:sp>
          <p:nvSpPr>
            <p:cNvPr id="40" name="Rectangle 39">
              <a:extLst>
                <a:ext uri="{FF2B5EF4-FFF2-40B4-BE49-F238E27FC236}">
                  <a16:creationId xmlns:a16="http://schemas.microsoft.com/office/drawing/2014/main" id="{EC83A644-F2DD-41DC-836B-C93807386BDE}"/>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41" name="TextBox 40">
              <a:extLst>
                <a:ext uri="{FF2B5EF4-FFF2-40B4-BE49-F238E27FC236}">
                  <a16:creationId xmlns:a16="http://schemas.microsoft.com/office/drawing/2014/main" id="{B94DBFEE-7A31-4614-9877-6BACF1E68F2D}"/>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42" name="Rectangle 41">
              <a:extLst>
                <a:ext uri="{FF2B5EF4-FFF2-40B4-BE49-F238E27FC236}">
                  <a16:creationId xmlns:a16="http://schemas.microsoft.com/office/drawing/2014/main" id="{3BB22FFE-9292-4E7B-AF55-4D1DF81CBEA4}"/>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43" name="TextBox 42">
              <a:extLst>
                <a:ext uri="{FF2B5EF4-FFF2-40B4-BE49-F238E27FC236}">
                  <a16:creationId xmlns:a16="http://schemas.microsoft.com/office/drawing/2014/main" id="{4C7F63A7-A3F1-42A7-BDAE-4A8D1F728FF3}"/>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4" name="TextBox 43">
              <a:extLst>
                <a:ext uri="{FF2B5EF4-FFF2-40B4-BE49-F238E27FC236}">
                  <a16:creationId xmlns:a16="http://schemas.microsoft.com/office/drawing/2014/main" id="{3CDC54BB-940F-47B9-B663-A237D8B000C8}"/>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5" name="TextBox 44">
              <a:extLst>
                <a:ext uri="{FF2B5EF4-FFF2-40B4-BE49-F238E27FC236}">
                  <a16:creationId xmlns:a16="http://schemas.microsoft.com/office/drawing/2014/main" id="{8DA60954-96D4-4C8C-9D4E-AAE56AB9CEB4}"/>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46" name="TextBox 45">
              <a:extLst>
                <a:ext uri="{FF2B5EF4-FFF2-40B4-BE49-F238E27FC236}">
                  <a16:creationId xmlns:a16="http://schemas.microsoft.com/office/drawing/2014/main" id="{F5485266-3B0C-482D-A317-FE25B706C229}"/>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8" name="TextBox 47">
              <a:extLst>
                <a:ext uri="{FF2B5EF4-FFF2-40B4-BE49-F238E27FC236}">
                  <a16:creationId xmlns:a16="http://schemas.microsoft.com/office/drawing/2014/main" id="{F79D1251-A975-4DB1-9C9F-690A06237EA2}"/>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C87513A9-EE8B-421E-A8EB-286AA61C5755}"/>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0" name="Rectangle 49">
              <a:extLst>
                <a:ext uri="{FF2B5EF4-FFF2-40B4-BE49-F238E27FC236}">
                  <a16:creationId xmlns:a16="http://schemas.microsoft.com/office/drawing/2014/main" id="{3F2B5C61-AA1F-45A4-B585-B8BD9AF87D67}"/>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51" name="Rectangle 50">
              <a:extLst>
                <a:ext uri="{FF2B5EF4-FFF2-40B4-BE49-F238E27FC236}">
                  <a16:creationId xmlns:a16="http://schemas.microsoft.com/office/drawing/2014/main" id="{E3CC8F38-207A-4550-82ED-99D92EE631F9}"/>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2267609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00D9050-48B8-4EF9-8B5A-3F69742C8029}"/>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4" name="Footer Placeholder 3">
            <a:extLst>
              <a:ext uri="{FF2B5EF4-FFF2-40B4-BE49-F238E27FC236}">
                <a16:creationId xmlns:a16="http://schemas.microsoft.com/office/drawing/2014/main" id="{29B7C707-B137-421F-A2D5-468A71D2F29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Title 6">
            <a:extLst>
              <a:ext uri="{FF2B5EF4-FFF2-40B4-BE49-F238E27FC236}">
                <a16:creationId xmlns:a16="http://schemas.microsoft.com/office/drawing/2014/main" id="{BAADBFDE-F331-41D0-89CB-92A1E3D0A85F}"/>
              </a:ext>
            </a:extLst>
          </p:cNvPr>
          <p:cNvSpPr>
            <a:spLocks noGrp="1"/>
          </p:cNvSpPr>
          <p:nvPr>
            <p:ph type="title" hasCustomPrompt="1"/>
          </p:nvPr>
        </p:nvSpPr>
        <p:spPr>
          <a:xfrm>
            <a:off x="260350" y="205980"/>
            <a:ext cx="7054850" cy="384571"/>
          </a:xfrm>
        </p:spPr>
        <p:txBody>
          <a:bodyPr/>
          <a:lstStyle>
            <a:lvl1pPr>
              <a:defRPr/>
            </a:lvl1pPr>
          </a:lstStyle>
          <a:p>
            <a:r>
              <a:rPr lang="en-US" dirty="0"/>
              <a:t>Enter title here </a:t>
            </a:r>
            <a:endParaRPr lang="en-GB" dirty="0"/>
          </a:p>
        </p:txBody>
      </p:sp>
      <p:sp>
        <p:nvSpPr>
          <p:cNvPr id="10" name="Picture Placeholder 9">
            <a:extLst>
              <a:ext uri="{FF2B5EF4-FFF2-40B4-BE49-F238E27FC236}">
                <a16:creationId xmlns:a16="http://schemas.microsoft.com/office/drawing/2014/main" id="{6C58F21B-0F22-4300-8603-BFA776278D80}"/>
              </a:ext>
            </a:extLst>
          </p:cNvPr>
          <p:cNvSpPr>
            <a:spLocks noGrp="1"/>
          </p:cNvSpPr>
          <p:nvPr>
            <p:ph type="pic" sz="quarter" idx="13" hasCustomPrompt="1"/>
          </p:nvPr>
        </p:nvSpPr>
        <p:spPr>
          <a:xfrm>
            <a:off x="384170" y="1257300"/>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2" name="Text Placeholder 11">
            <a:extLst>
              <a:ext uri="{FF2B5EF4-FFF2-40B4-BE49-F238E27FC236}">
                <a16:creationId xmlns:a16="http://schemas.microsoft.com/office/drawing/2014/main" id="{95D8A8AB-33A3-4505-ABCC-0DE979200F59}"/>
              </a:ext>
            </a:extLst>
          </p:cNvPr>
          <p:cNvSpPr>
            <a:spLocks noGrp="1"/>
          </p:cNvSpPr>
          <p:nvPr>
            <p:ph type="body" sz="quarter" idx="14" hasCustomPrompt="1"/>
          </p:nvPr>
        </p:nvSpPr>
        <p:spPr>
          <a:xfrm>
            <a:off x="260350" y="2738438"/>
            <a:ext cx="2711450" cy="240506"/>
          </a:xfrm>
        </p:spPr>
        <p:txBody>
          <a:bodyPr/>
          <a:lstStyle>
            <a:lvl1pPr>
              <a:defRPr sz="1350" b="1"/>
            </a:lvl1pPr>
          </a:lstStyle>
          <a:p>
            <a:pPr lvl="0"/>
            <a:r>
              <a:rPr lang="en-US" dirty="0"/>
              <a:t>Enter name here </a:t>
            </a:r>
            <a:endParaRPr lang="en-GB" dirty="0"/>
          </a:p>
        </p:txBody>
      </p:sp>
      <p:sp>
        <p:nvSpPr>
          <p:cNvPr id="13" name="Text Placeholder 11">
            <a:extLst>
              <a:ext uri="{FF2B5EF4-FFF2-40B4-BE49-F238E27FC236}">
                <a16:creationId xmlns:a16="http://schemas.microsoft.com/office/drawing/2014/main" id="{9EAA85E2-65C7-4189-A539-5E750DCAA85C}"/>
              </a:ext>
            </a:extLst>
          </p:cNvPr>
          <p:cNvSpPr>
            <a:spLocks noGrp="1"/>
          </p:cNvSpPr>
          <p:nvPr>
            <p:ph type="body" sz="quarter" idx="15" hasCustomPrompt="1"/>
          </p:nvPr>
        </p:nvSpPr>
        <p:spPr>
          <a:xfrm>
            <a:off x="260350" y="2996803"/>
            <a:ext cx="2711450" cy="220265"/>
          </a:xfrm>
        </p:spPr>
        <p:txBody>
          <a:bodyPr/>
          <a:lstStyle>
            <a:lvl1pPr>
              <a:defRPr sz="1050" b="1"/>
            </a:lvl1pPr>
          </a:lstStyle>
          <a:p>
            <a:pPr lvl="0"/>
            <a:r>
              <a:rPr lang="en-US" dirty="0"/>
              <a:t>Enter position here </a:t>
            </a:r>
            <a:endParaRPr lang="en-GB" dirty="0"/>
          </a:p>
        </p:txBody>
      </p:sp>
      <p:sp>
        <p:nvSpPr>
          <p:cNvPr id="15" name="Text Placeholder 11">
            <a:extLst>
              <a:ext uri="{FF2B5EF4-FFF2-40B4-BE49-F238E27FC236}">
                <a16:creationId xmlns:a16="http://schemas.microsoft.com/office/drawing/2014/main" id="{62B6078E-90DE-41CA-83A1-CB08CE8F9500}"/>
              </a:ext>
            </a:extLst>
          </p:cNvPr>
          <p:cNvSpPr>
            <a:spLocks noGrp="1"/>
          </p:cNvSpPr>
          <p:nvPr>
            <p:ph type="body" sz="quarter" idx="16" hasCustomPrompt="1"/>
          </p:nvPr>
        </p:nvSpPr>
        <p:spPr>
          <a:xfrm>
            <a:off x="260350" y="3243262"/>
            <a:ext cx="2711450" cy="1147763"/>
          </a:xfrm>
        </p:spPr>
        <p:txBody>
          <a:bodyPr/>
          <a:lstStyle>
            <a:lvl1pPr>
              <a:defRPr sz="900" b="0"/>
            </a:lvl1pPr>
          </a:lstStyle>
          <a:p>
            <a:pPr lvl="0"/>
            <a:r>
              <a:rPr lang="en-US" dirty="0"/>
              <a:t>Enter name here </a:t>
            </a:r>
            <a:endParaRPr lang="en-GB" dirty="0"/>
          </a:p>
        </p:txBody>
      </p:sp>
      <p:sp>
        <p:nvSpPr>
          <p:cNvPr id="16" name="Picture Placeholder 9">
            <a:extLst>
              <a:ext uri="{FF2B5EF4-FFF2-40B4-BE49-F238E27FC236}">
                <a16:creationId xmlns:a16="http://schemas.microsoft.com/office/drawing/2014/main" id="{9457BE16-D9DE-41A5-81E6-80429923236C}"/>
              </a:ext>
            </a:extLst>
          </p:cNvPr>
          <p:cNvSpPr>
            <a:spLocks noGrp="1"/>
          </p:cNvSpPr>
          <p:nvPr>
            <p:ph type="pic" sz="quarter" idx="17" hasCustomPrompt="1"/>
          </p:nvPr>
        </p:nvSpPr>
        <p:spPr>
          <a:xfrm>
            <a:off x="3255960" y="1257300"/>
            <a:ext cx="1699200" cy="1275159"/>
          </a:xfrm>
          <a:ln w="25400">
            <a:solidFill>
              <a:schemeClr val="accent1"/>
            </a:solidFill>
            <a:miter lim="800000"/>
          </a:ln>
        </p:spPr>
        <p:txBody>
          <a:bodyPr anchor="ctr"/>
          <a:lstStyle>
            <a:lvl1pPr algn="ctr">
              <a:defRPr>
                <a:solidFill>
                  <a:schemeClr val="tx2"/>
                </a:solidFill>
              </a:defRPr>
            </a:lvl1pPr>
          </a:lstStyle>
          <a:p>
            <a:r>
              <a:rPr lang="en-GB" dirty="0"/>
              <a:t>Click on the icon </a:t>
            </a:r>
            <a:br>
              <a:rPr lang="en-GB" dirty="0"/>
            </a:br>
            <a:r>
              <a:rPr lang="en-GB" dirty="0"/>
              <a:t>to insert an image</a:t>
            </a:r>
          </a:p>
        </p:txBody>
      </p:sp>
      <p:sp>
        <p:nvSpPr>
          <p:cNvPr id="17" name="Text Placeholder 11">
            <a:extLst>
              <a:ext uri="{FF2B5EF4-FFF2-40B4-BE49-F238E27FC236}">
                <a16:creationId xmlns:a16="http://schemas.microsoft.com/office/drawing/2014/main" id="{69035B50-A821-46C0-8DA2-AB1DEB6D5DBA}"/>
              </a:ext>
            </a:extLst>
          </p:cNvPr>
          <p:cNvSpPr>
            <a:spLocks noGrp="1"/>
          </p:cNvSpPr>
          <p:nvPr>
            <p:ph type="body" sz="quarter" idx="18" hasCustomPrompt="1"/>
          </p:nvPr>
        </p:nvSpPr>
        <p:spPr>
          <a:xfrm>
            <a:off x="3132140" y="2738438"/>
            <a:ext cx="2711450" cy="240506"/>
          </a:xfrm>
        </p:spPr>
        <p:txBody>
          <a:bodyPr/>
          <a:lstStyle>
            <a:lvl1pPr>
              <a:defRPr sz="1350" b="1"/>
            </a:lvl1pPr>
          </a:lstStyle>
          <a:p>
            <a:pPr lvl="0"/>
            <a:r>
              <a:rPr lang="en-US" dirty="0"/>
              <a:t>Enter name here </a:t>
            </a:r>
            <a:endParaRPr lang="en-GB" dirty="0"/>
          </a:p>
        </p:txBody>
      </p:sp>
      <p:sp>
        <p:nvSpPr>
          <p:cNvPr id="18" name="Text Placeholder 11">
            <a:extLst>
              <a:ext uri="{FF2B5EF4-FFF2-40B4-BE49-F238E27FC236}">
                <a16:creationId xmlns:a16="http://schemas.microsoft.com/office/drawing/2014/main" id="{710A5F21-20FC-4FB5-B993-25EECB95EF55}"/>
              </a:ext>
            </a:extLst>
          </p:cNvPr>
          <p:cNvSpPr>
            <a:spLocks noGrp="1"/>
          </p:cNvSpPr>
          <p:nvPr>
            <p:ph type="body" sz="quarter" idx="19" hasCustomPrompt="1"/>
          </p:nvPr>
        </p:nvSpPr>
        <p:spPr>
          <a:xfrm>
            <a:off x="3132140" y="2996803"/>
            <a:ext cx="2711450" cy="220265"/>
          </a:xfrm>
        </p:spPr>
        <p:txBody>
          <a:bodyPr/>
          <a:lstStyle>
            <a:lvl1pPr>
              <a:defRPr sz="1050" b="1"/>
            </a:lvl1pPr>
          </a:lstStyle>
          <a:p>
            <a:pPr lvl="0"/>
            <a:r>
              <a:rPr lang="en-US" dirty="0"/>
              <a:t>Enter position here </a:t>
            </a:r>
            <a:endParaRPr lang="en-GB" dirty="0"/>
          </a:p>
        </p:txBody>
      </p:sp>
      <p:sp>
        <p:nvSpPr>
          <p:cNvPr id="19" name="Text Placeholder 11">
            <a:extLst>
              <a:ext uri="{FF2B5EF4-FFF2-40B4-BE49-F238E27FC236}">
                <a16:creationId xmlns:a16="http://schemas.microsoft.com/office/drawing/2014/main" id="{7E1BF4A2-ADE8-498F-8729-0F5176AF85A2}"/>
              </a:ext>
            </a:extLst>
          </p:cNvPr>
          <p:cNvSpPr>
            <a:spLocks noGrp="1"/>
          </p:cNvSpPr>
          <p:nvPr>
            <p:ph type="body" sz="quarter" idx="20" hasCustomPrompt="1"/>
          </p:nvPr>
        </p:nvSpPr>
        <p:spPr>
          <a:xfrm>
            <a:off x="3132140" y="3243262"/>
            <a:ext cx="2711450" cy="1147763"/>
          </a:xfrm>
        </p:spPr>
        <p:txBody>
          <a:bodyPr/>
          <a:lstStyle>
            <a:lvl1pPr>
              <a:defRPr sz="900" b="0"/>
            </a:lvl1pPr>
          </a:lstStyle>
          <a:p>
            <a:pPr lvl="0"/>
            <a:r>
              <a:rPr lang="en-US" dirty="0"/>
              <a:t>Enter name here </a:t>
            </a:r>
            <a:endParaRPr lang="en-GB" dirty="0"/>
          </a:p>
        </p:txBody>
      </p:sp>
      <p:sp>
        <p:nvSpPr>
          <p:cNvPr id="21" name="Text Placeholder 20">
            <a:extLst>
              <a:ext uri="{FF2B5EF4-FFF2-40B4-BE49-F238E27FC236}">
                <a16:creationId xmlns:a16="http://schemas.microsoft.com/office/drawing/2014/main" id="{289DAFE3-D8E0-4EAF-B4E3-777B388A3734}"/>
              </a:ext>
            </a:extLst>
          </p:cNvPr>
          <p:cNvSpPr>
            <a:spLocks noGrp="1"/>
          </p:cNvSpPr>
          <p:nvPr>
            <p:ph type="body" sz="quarter" idx="21" hasCustomPrompt="1"/>
          </p:nvPr>
        </p:nvSpPr>
        <p:spPr>
          <a:xfrm>
            <a:off x="8594286"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ln w="22225">
            <a:solidFill>
              <a:schemeClr val="accent1"/>
            </a:solidFill>
          </a:ln>
        </p:spPr>
        <p:txBody>
          <a:bodyPr wrap="square">
            <a:noAutofit/>
          </a:bodyPr>
          <a:lstStyle>
            <a:lvl1pPr>
              <a:defRPr/>
            </a:lvl1pPr>
          </a:lstStyle>
          <a:p>
            <a:pPr lvl="0"/>
            <a:r>
              <a:rPr lang="en-US" dirty="0"/>
              <a:t> </a:t>
            </a:r>
            <a:endParaRPr lang="en-GB" dirty="0"/>
          </a:p>
        </p:txBody>
      </p:sp>
      <p:sp>
        <p:nvSpPr>
          <p:cNvPr id="22" name="Text Placeholder 21">
            <a:extLst>
              <a:ext uri="{FF2B5EF4-FFF2-40B4-BE49-F238E27FC236}">
                <a16:creationId xmlns:a16="http://schemas.microsoft.com/office/drawing/2014/main" id="{27CEC998-F474-4D15-8A61-6206453D599B}"/>
              </a:ext>
            </a:extLst>
          </p:cNvPr>
          <p:cNvSpPr>
            <a:spLocks noGrp="1"/>
          </p:cNvSpPr>
          <p:nvPr>
            <p:ph type="body" sz="quarter" idx="22" hasCustomPrompt="1"/>
          </p:nvPr>
        </p:nvSpPr>
        <p:spPr>
          <a:xfrm>
            <a:off x="8313299" y="382457"/>
            <a:ext cx="171096" cy="128322"/>
          </a:xfrm>
          <a:custGeom>
            <a:avLst/>
            <a:gdLst>
              <a:gd name="connsiteX0" fmla="*/ 85548 w 171096"/>
              <a:gd name="connsiteY0" fmla="*/ 0 h 171096"/>
              <a:gd name="connsiteX1" fmla="*/ 171096 w 171096"/>
              <a:gd name="connsiteY1" fmla="*/ 85548 h 171096"/>
              <a:gd name="connsiteX2" fmla="*/ 85548 w 171096"/>
              <a:gd name="connsiteY2" fmla="*/ 171096 h 171096"/>
              <a:gd name="connsiteX3" fmla="*/ 0 w 171096"/>
              <a:gd name="connsiteY3" fmla="*/ 85548 h 171096"/>
              <a:gd name="connsiteX4" fmla="*/ 85548 w 171096"/>
              <a:gd name="connsiteY4" fmla="*/ 0 h 1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96" h="171096">
                <a:moveTo>
                  <a:pt x="85548" y="0"/>
                </a:moveTo>
                <a:cubicBezTo>
                  <a:pt x="132795" y="0"/>
                  <a:pt x="171096" y="38301"/>
                  <a:pt x="171096" y="85548"/>
                </a:cubicBezTo>
                <a:cubicBezTo>
                  <a:pt x="171096" y="132795"/>
                  <a:pt x="132795" y="171096"/>
                  <a:pt x="85548" y="171096"/>
                </a:cubicBezTo>
                <a:cubicBezTo>
                  <a:pt x="38301" y="171096"/>
                  <a:pt x="0" y="132795"/>
                  <a:pt x="0" y="85548"/>
                </a:cubicBezTo>
                <a:cubicBezTo>
                  <a:pt x="0" y="38301"/>
                  <a:pt x="38301" y="0"/>
                  <a:pt x="85548" y="0"/>
                </a:cubicBezTo>
                <a:close/>
              </a:path>
            </a:pathLst>
          </a:custGeom>
          <a:solidFill>
            <a:schemeClr val="accent1"/>
          </a:solidFill>
          <a:ln w="22225">
            <a:solidFill>
              <a:schemeClr val="accent1"/>
            </a:solidFill>
          </a:ln>
        </p:spPr>
        <p:txBody>
          <a:bodyPr wrap="square">
            <a:noAutofit/>
          </a:bodyPr>
          <a:lstStyle>
            <a:lvl1pPr>
              <a:defRPr/>
            </a:lvl1pPr>
          </a:lstStyle>
          <a:p>
            <a:pPr lvl="0"/>
            <a:r>
              <a:rPr lang="en-US" dirty="0"/>
              <a:t> </a:t>
            </a:r>
            <a:endParaRPr lang="en-GB" dirty="0"/>
          </a:p>
        </p:txBody>
      </p:sp>
      <p:sp>
        <p:nvSpPr>
          <p:cNvPr id="51" name="Text Placeholder 50">
            <a:extLst>
              <a:ext uri="{FF2B5EF4-FFF2-40B4-BE49-F238E27FC236}">
                <a16:creationId xmlns:a16="http://schemas.microsoft.com/office/drawing/2014/main" id="{211C6B00-E304-4500-A433-DDF49942DDBC}"/>
              </a:ext>
            </a:extLst>
          </p:cNvPr>
          <p:cNvSpPr>
            <a:spLocks noGrp="1"/>
          </p:cNvSpPr>
          <p:nvPr>
            <p:ph type="body" sz="quarter" idx="31" hasCustomPrompt="1"/>
          </p:nvPr>
        </p:nvSpPr>
        <p:spPr>
          <a:xfrm>
            <a:off x="1"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grpSp>
        <p:nvGrpSpPr>
          <p:cNvPr id="52" name="Group 51">
            <a:extLst>
              <a:ext uri="{FF2B5EF4-FFF2-40B4-BE49-F238E27FC236}">
                <a16:creationId xmlns:a16="http://schemas.microsoft.com/office/drawing/2014/main" id="{BCE01565-E8CA-4E64-B496-844ACFB044A7}"/>
              </a:ext>
            </a:extLst>
          </p:cNvPr>
          <p:cNvGrpSpPr/>
          <p:nvPr userDrawn="1"/>
        </p:nvGrpSpPr>
        <p:grpSpPr>
          <a:xfrm>
            <a:off x="9230519" y="1"/>
            <a:ext cx="5371397" cy="3354077"/>
            <a:chOff x="9230518" y="4790766"/>
            <a:chExt cx="5371397" cy="4472103"/>
          </a:xfrm>
        </p:grpSpPr>
        <p:grpSp>
          <p:nvGrpSpPr>
            <p:cNvPr id="53" name="Group 52">
              <a:extLst>
                <a:ext uri="{FF2B5EF4-FFF2-40B4-BE49-F238E27FC236}">
                  <a16:creationId xmlns:a16="http://schemas.microsoft.com/office/drawing/2014/main" id="{D6E46520-82E0-4377-AD9E-7C628CDCBCDD}"/>
                </a:ext>
              </a:extLst>
            </p:cNvPr>
            <p:cNvGrpSpPr/>
            <p:nvPr userDrawn="1"/>
          </p:nvGrpSpPr>
          <p:grpSpPr>
            <a:xfrm>
              <a:off x="9230518" y="4790766"/>
              <a:ext cx="3760880" cy="4472103"/>
              <a:chOff x="838198" y="1150069"/>
              <a:chExt cx="3507559" cy="4472103"/>
            </a:xfrm>
          </p:grpSpPr>
          <p:sp>
            <p:nvSpPr>
              <p:cNvPr id="55" name="Rectangle 54">
                <a:extLst>
                  <a:ext uri="{FF2B5EF4-FFF2-40B4-BE49-F238E27FC236}">
                    <a16:creationId xmlns:a16="http://schemas.microsoft.com/office/drawing/2014/main" id="{A0E9C89C-7081-4459-8380-A6C0FEDE00E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56" name="TextBox 55">
                <a:extLst>
                  <a:ext uri="{FF2B5EF4-FFF2-40B4-BE49-F238E27FC236}">
                    <a16:creationId xmlns:a16="http://schemas.microsoft.com/office/drawing/2014/main" id="{D0B97235-A5ED-4A41-AAC1-0D31CD8DC6AB}"/>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57" name="Rectangle 56">
                <a:extLst>
                  <a:ext uri="{FF2B5EF4-FFF2-40B4-BE49-F238E27FC236}">
                    <a16:creationId xmlns:a16="http://schemas.microsoft.com/office/drawing/2014/main" id="{0F9CA1BA-F8C1-4344-983F-17A4877D9AB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58" name="TextBox 57">
                <a:extLst>
                  <a:ext uri="{FF2B5EF4-FFF2-40B4-BE49-F238E27FC236}">
                    <a16:creationId xmlns:a16="http://schemas.microsoft.com/office/drawing/2014/main" id="{7C34D347-4EC3-4AA5-B5F2-465183D58C55}"/>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AD55C7B2-6FFD-431D-A57F-B1CBF4948ED1}"/>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44E7363C-97E3-4EAE-A38A-0CB15230F776}"/>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61" name="TextBox 60">
                <a:extLst>
                  <a:ext uri="{FF2B5EF4-FFF2-40B4-BE49-F238E27FC236}">
                    <a16:creationId xmlns:a16="http://schemas.microsoft.com/office/drawing/2014/main" id="{983DDDA2-7677-4426-B0C0-9C262B1B4E97}"/>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62" name="TextBox 61">
                <a:extLst>
                  <a:ext uri="{FF2B5EF4-FFF2-40B4-BE49-F238E27FC236}">
                    <a16:creationId xmlns:a16="http://schemas.microsoft.com/office/drawing/2014/main" id="{69F658A5-93AF-463B-86CE-C6CCFA8E21EB}"/>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54" name="Picture 53">
              <a:extLst>
                <a:ext uri="{FF2B5EF4-FFF2-40B4-BE49-F238E27FC236}">
                  <a16:creationId xmlns:a16="http://schemas.microsoft.com/office/drawing/2014/main" id="{C704A969-701C-4217-9B17-F8C99DB4886F}"/>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63" name="Picture 62">
            <a:extLst>
              <a:ext uri="{FF2B5EF4-FFF2-40B4-BE49-F238E27FC236}">
                <a16:creationId xmlns:a16="http://schemas.microsoft.com/office/drawing/2014/main" id="{961BB354-0CEC-4174-B230-ADEE6B090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40" name="Group 39">
            <a:extLst>
              <a:ext uri="{FF2B5EF4-FFF2-40B4-BE49-F238E27FC236}">
                <a16:creationId xmlns:a16="http://schemas.microsoft.com/office/drawing/2014/main" id="{49969F4B-0385-4C99-AE6D-044D3F166160}"/>
              </a:ext>
            </a:extLst>
          </p:cNvPr>
          <p:cNvGrpSpPr/>
          <p:nvPr userDrawn="1"/>
        </p:nvGrpSpPr>
        <p:grpSpPr>
          <a:xfrm>
            <a:off x="-3832860" y="0"/>
            <a:ext cx="3760880" cy="3731895"/>
            <a:chOff x="-3832860" y="0"/>
            <a:chExt cx="3760880" cy="4975860"/>
          </a:xfrm>
        </p:grpSpPr>
        <p:sp>
          <p:nvSpPr>
            <p:cNvPr id="41" name="Rectangle 40">
              <a:extLst>
                <a:ext uri="{FF2B5EF4-FFF2-40B4-BE49-F238E27FC236}">
                  <a16:creationId xmlns:a16="http://schemas.microsoft.com/office/drawing/2014/main" id="{FF4FD1A4-5252-486D-9D59-B377BB1EBA8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42" name="TextBox 41">
              <a:extLst>
                <a:ext uri="{FF2B5EF4-FFF2-40B4-BE49-F238E27FC236}">
                  <a16:creationId xmlns:a16="http://schemas.microsoft.com/office/drawing/2014/main" id="{DE3B8148-6F6B-4D3A-A18D-4007D490935F}"/>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43" name="Rectangle 42">
              <a:extLst>
                <a:ext uri="{FF2B5EF4-FFF2-40B4-BE49-F238E27FC236}">
                  <a16:creationId xmlns:a16="http://schemas.microsoft.com/office/drawing/2014/main" id="{1E668BF1-16DA-42FC-8753-BDFD5A073AC8}"/>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44" name="TextBox 43">
              <a:extLst>
                <a:ext uri="{FF2B5EF4-FFF2-40B4-BE49-F238E27FC236}">
                  <a16:creationId xmlns:a16="http://schemas.microsoft.com/office/drawing/2014/main" id="{D41DEF89-AC8B-457A-A65E-68F7A58032CC}"/>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5" name="TextBox 44">
              <a:extLst>
                <a:ext uri="{FF2B5EF4-FFF2-40B4-BE49-F238E27FC236}">
                  <a16:creationId xmlns:a16="http://schemas.microsoft.com/office/drawing/2014/main" id="{F7969D47-8E33-4D86-A102-36B61A32EF39}"/>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6" name="TextBox 45">
              <a:extLst>
                <a:ext uri="{FF2B5EF4-FFF2-40B4-BE49-F238E27FC236}">
                  <a16:creationId xmlns:a16="http://schemas.microsoft.com/office/drawing/2014/main" id="{51769CC9-FDC2-48D3-BDF2-3A9555C65778}"/>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E7013508-0188-47DE-AF9C-2BA9DAA577B4}"/>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8" name="TextBox 47">
              <a:extLst>
                <a:ext uri="{FF2B5EF4-FFF2-40B4-BE49-F238E27FC236}">
                  <a16:creationId xmlns:a16="http://schemas.microsoft.com/office/drawing/2014/main" id="{2E207B68-8234-4791-ACEA-2E6D914065FA}"/>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00052031-DF5A-4303-9446-F5DD152D2224}"/>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0" name="Rectangle 49">
              <a:extLst>
                <a:ext uri="{FF2B5EF4-FFF2-40B4-BE49-F238E27FC236}">
                  <a16:creationId xmlns:a16="http://schemas.microsoft.com/office/drawing/2014/main" id="{C18A516D-5F85-412A-AB4B-DDF24320667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64" name="Rectangle 63">
              <a:extLst>
                <a:ext uri="{FF2B5EF4-FFF2-40B4-BE49-F238E27FC236}">
                  <a16:creationId xmlns:a16="http://schemas.microsoft.com/office/drawing/2014/main" id="{8BEBF4CF-1F75-464B-BC5B-D91D5299071F}"/>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8264413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6EF80BA-7E7E-4ED0-9D08-7E537A29AC6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2" name="Title 1">
            <a:extLst>
              <a:ext uri="{FF2B5EF4-FFF2-40B4-BE49-F238E27FC236}">
                <a16:creationId xmlns:a16="http://schemas.microsoft.com/office/drawing/2014/main" id="{45E64F31-56F5-45DD-80FE-F6C5ACD7F050}"/>
              </a:ext>
            </a:extLst>
          </p:cNvPr>
          <p:cNvSpPr>
            <a:spLocks noGrp="1"/>
          </p:cNvSpPr>
          <p:nvPr>
            <p:ph type="title" hasCustomPrompt="1"/>
          </p:nvPr>
        </p:nvSpPr>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AB3DE958-2AC8-4759-B5D0-F77E0365954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Content Placeholder 6">
            <a:extLst>
              <a:ext uri="{FF2B5EF4-FFF2-40B4-BE49-F238E27FC236}">
                <a16:creationId xmlns:a16="http://schemas.microsoft.com/office/drawing/2014/main" id="{EBA93357-9A1F-45AB-93DD-11D5C8773C09}"/>
              </a:ext>
            </a:extLst>
          </p:cNvPr>
          <p:cNvSpPr>
            <a:spLocks noGrp="1"/>
          </p:cNvSpPr>
          <p:nvPr>
            <p:ph sz="quarter" idx="12" hasCustomPrompt="1"/>
          </p:nvPr>
        </p:nvSpPr>
        <p:spPr>
          <a:xfrm>
            <a:off x="365760" y="1188720"/>
            <a:ext cx="5273040" cy="3200400"/>
          </a:xfrm>
        </p:spPr>
        <p:txBody>
          <a:bodyPr anchor="ctr"/>
          <a:lstStyle>
            <a:lvl1pPr algn="ctr">
              <a:defRPr/>
            </a:lvl1pPr>
          </a:lstStyle>
          <a:p>
            <a:pPr lvl="0"/>
            <a:r>
              <a:rPr lang="en-US" dirty="0"/>
              <a:t>Click on the icon to insert </a:t>
            </a:r>
            <a:br>
              <a:rPr lang="en-US" dirty="0"/>
            </a:br>
            <a:r>
              <a:rPr lang="en-US" dirty="0"/>
              <a:t>an image or a table</a:t>
            </a:r>
            <a:endParaRPr lang="en-GB" dirty="0"/>
          </a:p>
        </p:txBody>
      </p:sp>
      <p:sp>
        <p:nvSpPr>
          <p:cNvPr id="34" name="Text Placeholder 33">
            <a:extLst>
              <a:ext uri="{FF2B5EF4-FFF2-40B4-BE49-F238E27FC236}">
                <a16:creationId xmlns:a16="http://schemas.microsoft.com/office/drawing/2014/main" id="{ADD528DC-0FF2-4891-A179-5AAF19353C09}"/>
              </a:ext>
            </a:extLst>
          </p:cNvPr>
          <p:cNvSpPr>
            <a:spLocks noGrp="1"/>
          </p:cNvSpPr>
          <p:nvPr>
            <p:ph type="body" sz="quarter" idx="31" hasCustomPrompt="1"/>
          </p:nvPr>
        </p:nvSpPr>
        <p:spPr>
          <a:xfrm>
            <a:off x="1"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23" name="Picture 22">
            <a:extLst>
              <a:ext uri="{FF2B5EF4-FFF2-40B4-BE49-F238E27FC236}">
                <a16:creationId xmlns:a16="http://schemas.microsoft.com/office/drawing/2014/main" id="{8539F790-9B33-4C0C-A4FC-26F985577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24" name="Group 23">
            <a:extLst>
              <a:ext uri="{FF2B5EF4-FFF2-40B4-BE49-F238E27FC236}">
                <a16:creationId xmlns:a16="http://schemas.microsoft.com/office/drawing/2014/main" id="{9A5A07A1-C24A-43B2-AD08-96884377B6E1}"/>
              </a:ext>
            </a:extLst>
          </p:cNvPr>
          <p:cNvGrpSpPr/>
          <p:nvPr userDrawn="1"/>
        </p:nvGrpSpPr>
        <p:grpSpPr>
          <a:xfrm>
            <a:off x="-3832860" y="0"/>
            <a:ext cx="3760880" cy="3731895"/>
            <a:chOff x="-3832860" y="0"/>
            <a:chExt cx="3760880" cy="4975860"/>
          </a:xfrm>
        </p:grpSpPr>
        <p:sp>
          <p:nvSpPr>
            <p:cNvPr id="25" name="Rectangle 24">
              <a:extLst>
                <a:ext uri="{FF2B5EF4-FFF2-40B4-BE49-F238E27FC236}">
                  <a16:creationId xmlns:a16="http://schemas.microsoft.com/office/drawing/2014/main" id="{C9695268-E605-4EA8-A6C0-1E97EBC0222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26" name="TextBox 25">
              <a:extLst>
                <a:ext uri="{FF2B5EF4-FFF2-40B4-BE49-F238E27FC236}">
                  <a16:creationId xmlns:a16="http://schemas.microsoft.com/office/drawing/2014/main" id="{1EACB02B-47D5-46C9-84F1-3652B1DB8D3F}"/>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27" name="Rectangle 26">
              <a:extLst>
                <a:ext uri="{FF2B5EF4-FFF2-40B4-BE49-F238E27FC236}">
                  <a16:creationId xmlns:a16="http://schemas.microsoft.com/office/drawing/2014/main" id="{3CA3C413-6ACC-49D5-8B4E-485F63708D4F}"/>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28" name="TextBox 27">
              <a:extLst>
                <a:ext uri="{FF2B5EF4-FFF2-40B4-BE49-F238E27FC236}">
                  <a16:creationId xmlns:a16="http://schemas.microsoft.com/office/drawing/2014/main" id="{93EF8FF7-A9FF-4E73-B4D7-F81A9C444316}"/>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29" name="TextBox 28">
              <a:extLst>
                <a:ext uri="{FF2B5EF4-FFF2-40B4-BE49-F238E27FC236}">
                  <a16:creationId xmlns:a16="http://schemas.microsoft.com/office/drawing/2014/main" id="{A094D5E1-F14B-4243-9E6D-692FFA80353C}"/>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30" name="TextBox 29">
              <a:extLst>
                <a:ext uri="{FF2B5EF4-FFF2-40B4-BE49-F238E27FC236}">
                  <a16:creationId xmlns:a16="http://schemas.microsoft.com/office/drawing/2014/main" id="{FB353C1A-B913-4F53-A39E-8C1A33DB0B8E}"/>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31" name="TextBox 30">
              <a:extLst>
                <a:ext uri="{FF2B5EF4-FFF2-40B4-BE49-F238E27FC236}">
                  <a16:creationId xmlns:a16="http://schemas.microsoft.com/office/drawing/2014/main" id="{65EBF195-00ED-499E-8672-37AE42CB3BE0}"/>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32" name="TextBox 31">
              <a:extLst>
                <a:ext uri="{FF2B5EF4-FFF2-40B4-BE49-F238E27FC236}">
                  <a16:creationId xmlns:a16="http://schemas.microsoft.com/office/drawing/2014/main" id="{86BE85DD-CAF9-44BA-A4F7-0FBFCD97B7DF}"/>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33" name="TextBox 32">
              <a:extLst>
                <a:ext uri="{FF2B5EF4-FFF2-40B4-BE49-F238E27FC236}">
                  <a16:creationId xmlns:a16="http://schemas.microsoft.com/office/drawing/2014/main" id="{881ADEB6-C22A-4C92-94B3-064DA91AF06A}"/>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35" name="Rectangle 34">
              <a:extLst>
                <a:ext uri="{FF2B5EF4-FFF2-40B4-BE49-F238E27FC236}">
                  <a16:creationId xmlns:a16="http://schemas.microsoft.com/office/drawing/2014/main" id="{FFE7D210-9F57-48D2-9A8B-34517D9343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36" name="Rectangle 35">
              <a:extLst>
                <a:ext uri="{FF2B5EF4-FFF2-40B4-BE49-F238E27FC236}">
                  <a16:creationId xmlns:a16="http://schemas.microsoft.com/office/drawing/2014/main" id="{94BDC0FB-393C-4E4F-B0AC-4FF53ED4193D}"/>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22711856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ullet Points w/ Subtitle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1348700-8558-4894-BF2B-5DB695808212}"/>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2" name="Title 1">
            <a:extLst>
              <a:ext uri="{FF2B5EF4-FFF2-40B4-BE49-F238E27FC236}">
                <a16:creationId xmlns:a16="http://schemas.microsoft.com/office/drawing/2014/main" id="{0F872544-9AA5-461D-BE0B-3701EA88202D}"/>
              </a:ext>
            </a:extLst>
          </p:cNvPr>
          <p:cNvSpPr>
            <a:spLocks noGrp="1"/>
          </p:cNvSpPr>
          <p:nvPr>
            <p:ph type="title" hasCustomPrompt="1"/>
          </p:nvPr>
        </p:nvSpPr>
        <p:spPr>
          <a:xfrm>
            <a:off x="260350" y="205980"/>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F8250F3E-E120-489A-A1A3-092F17228CDD}"/>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36">
            <a:extLst>
              <a:ext uri="{FF2B5EF4-FFF2-40B4-BE49-F238E27FC236}">
                <a16:creationId xmlns:a16="http://schemas.microsoft.com/office/drawing/2014/main" id="{00C83163-5085-4440-9175-85E7E69FA923}"/>
              </a:ext>
            </a:extLst>
          </p:cNvPr>
          <p:cNvSpPr>
            <a:spLocks noGrp="1"/>
          </p:cNvSpPr>
          <p:nvPr>
            <p:ph type="body" sz="quarter" idx="27" hasCustomPrompt="1"/>
          </p:nvPr>
        </p:nvSpPr>
        <p:spPr>
          <a:xfrm>
            <a:off x="260350" y="1038821"/>
            <a:ext cx="4968874" cy="336266"/>
          </a:xfrm>
        </p:spPr>
        <p:txBody>
          <a:bodyPr/>
          <a:lstStyle>
            <a:lvl1pPr>
              <a:defRPr sz="1650" b="1">
                <a:solidFill>
                  <a:schemeClr val="accent1"/>
                </a:solidFill>
                <a:latin typeface="+mj-lt"/>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9" name="Text Placeholder 36">
            <a:extLst>
              <a:ext uri="{FF2B5EF4-FFF2-40B4-BE49-F238E27FC236}">
                <a16:creationId xmlns:a16="http://schemas.microsoft.com/office/drawing/2014/main" id="{B94B30B4-5BDC-412C-870A-A6FE640996D8}"/>
              </a:ext>
            </a:extLst>
          </p:cNvPr>
          <p:cNvSpPr>
            <a:spLocks noGrp="1"/>
          </p:cNvSpPr>
          <p:nvPr>
            <p:ph type="body" sz="quarter" idx="30" hasCustomPrompt="1"/>
          </p:nvPr>
        </p:nvSpPr>
        <p:spPr>
          <a:xfrm>
            <a:off x="260350" y="3993696"/>
            <a:ext cx="5701297" cy="829765"/>
          </a:xfrm>
        </p:spPr>
        <p:txBody>
          <a:bodyPr/>
          <a:lstStyle>
            <a:lvl1pPr>
              <a:defRPr sz="1350" b="1">
                <a:solidFill>
                  <a:schemeClr val="accent1"/>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36" name="Text Placeholder 35">
            <a:extLst>
              <a:ext uri="{FF2B5EF4-FFF2-40B4-BE49-F238E27FC236}">
                <a16:creationId xmlns:a16="http://schemas.microsoft.com/office/drawing/2014/main" id="{A62F5BAB-ED83-4CC5-A8D4-2F946A02E360}"/>
              </a:ext>
            </a:extLst>
          </p:cNvPr>
          <p:cNvSpPr>
            <a:spLocks noGrp="1"/>
          </p:cNvSpPr>
          <p:nvPr>
            <p:ph type="body" sz="quarter" idx="31"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5" name="Text Placeholder 7">
            <a:extLst>
              <a:ext uri="{FF2B5EF4-FFF2-40B4-BE49-F238E27FC236}">
                <a16:creationId xmlns:a16="http://schemas.microsoft.com/office/drawing/2014/main" id="{215C8944-D885-445A-95A9-604E5AC52E9E}"/>
              </a:ext>
            </a:extLst>
          </p:cNvPr>
          <p:cNvSpPr>
            <a:spLocks noGrp="1"/>
          </p:cNvSpPr>
          <p:nvPr>
            <p:ph type="body" sz="quarter" idx="39" hasCustomPrompt="1"/>
          </p:nvPr>
        </p:nvSpPr>
        <p:spPr>
          <a:xfrm>
            <a:off x="260350" y="1547812"/>
            <a:ext cx="5236370" cy="2123389"/>
          </a:xfrm>
        </p:spPr>
        <p:txBody>
          <a:bodyPr/>
          <a:lstStyle>
            <a:lvl1pPr marL="66675" indent="-66675">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7" name="Picture 36">
            <a:extLst>
              <a:ext uri="{FF2B5EF4-FFF2-40B4-BE49-F238E27FC236}">
                <a16:creationId xmlns:a16="http://schemas.microsoft.com/office/drawing/2014/main" id="{5E387F9A-A1AF-44FF-8FF1-A3F514513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25" name="Group 24">
            <a:extLst>
              <a:ext uri="{FF2B5EF4-FFF2-40B4-BE49-F238E27FC236}">
                <a16:creationId xmlns:a16="http://schemas.microsoft.com/office/drawing/2014/main" id="{EB3916BD-F064-4437-AC2C-239343314CDF}"/>
              </a:ext>
            </a:extLst>
          </p:cNvPr>
          <p:cNvGrpSpPr/>
          <p:nvPr userDrawn="1"/>
        </p:nvGrpSpPr>
        <p:grpSpPr>
          <a:xfrm>
            <a:off x="-3832860" y="0"/>
            <a:ext cx="3760880" cy="3731895"/>
            <a:chOff x="-3832860" y="0"/>
            <a:chExt cx="3760880" cy="4975860"/>
          </a:xfrm>
        </p:grpSpPr>
        <p:sp>
          <p:nvSpPr>
            <p:cNvPr id="26" name="Rectangle 25">
              <a:extLst>
                <a:ext uri="{FF2B5EF4-FFF2-40B4-BE49-F238E27FC236}">
                  <a16:creationId xmlns:a16="http://schemas.microsoft.com/office/drawing/2014/main" id="{D9998344-1842-450C-8CF7-DAC2ECDA5929}"/>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27" name="TextBox 26">
              <a:extLst>
                <a:ext uri="{FF2B5EF4-FFF2-40B4-BE49-F238E27FC236}">
                  <a16:creationId xmlns:a16="http://schemas.microsoft.com/office/drawing/2014/main" id="{1843CC85-E9C2-4D0E-A899-620D422E6F5B}"/>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28" name="Rectangle 27">
              <a:extLst>
                <a:ext uri="{FF2B5EF4-FFF2-40B4-BE49-F238E27FC236}">
                  <a16:creationId xmlns:a16="http://schemas.microsoft.com/office/drawing/2014/main" id="{7D6B6A46-5100-4566-8BDE-ED839116FBAB}"/>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29" name="TextBox 28">
              <a:extLst>
                <a:ext uri="{FF2B5EF4-FFF2-40B4-BE49-F238E27FC236}">
                  <a16:creationId xmlns:a16="http://schemas.microsoft.com/office/drawing/2014/main" id="{7C68AD9D-1BBD-4184-A535-03E81BC0FBD6}"/>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30" name="TextBox 29">
              <a:extLst>
                <a:ext uri="{FF2B5EF4-FFF2-40B4-BE49-F238E27FC236}">
                  <a16:creationId xmlns:a16="http://schemas.microsoft.com/office/drawing/2014/main" id="{89D93359-8810-4F2F-A5D7-902938300B3C}"/>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31" name="TextBox 30">
              <a:extLst>
                <a:ext uri="{FF2B5EF4-FFF2-40B4-BE49-F238E27FC236}">
                  <a16:creationId xmlns:a16="http://schemas.microsoft.com/office/drawing/2014/main" id="{B5BF024A-65EF-4905-A7EE-BD2B374A290D}"/>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32" name="TextBox 31">
              <a:extLst>
                <a:ext uri="{FF2B5EF4-FFF2-40B4-BE49-F238E27FC236}">
                  <a16:creationId xmlns:a16="http://schemas.microsoft.com/office/drawing/2014/main" id="{87673F72-F966-4F63-88DF-849A41FD0712}"/>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33" name="TextBox 32">
              <a:extLst>
                <a:ext uri="{FF2B5EF4-FFF2-40B4-BE49-F238E27FC236}">
                  <a16:creationId xmlns:a16="http://schemas.microsoft.com/office/drawing/2014/main" id="{91405677-F5BA-493A-B7C0-A69A08653606}"/>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34" name="TextBox 33">
              <a:extLst>
                <a:ext uri="{FF2B5EF4-FFF2-40B4-BE49-F238E27FC236}">
                  <a16:creationId xmlns:a16="http://schemas.microsoft.com/office/drawing/2014/main" id="{56450A9E-D13E-477B-B887-1AAE18ABFE76}"/>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38" name="Rectangle 37">
              <a:extLst>
                <a:ext uri="{FF2B5EF4-FFF2-40B4-BE49-F238E27FC236}">
                  <a16:creationId xmlns:a16="http://schemas.microsoft.com/office/drawing/2014/main" id="{9FE455D6-26CF-47F8-B73D-44FF26EDAE33}"/>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39" name="Rectangle 38">
              <a:extLst>
                <a:ext uri="{FF2B5EF4-FFF2-40B4-BE49-F238E27FC236}">
                  <a16:creationId xmlns:a16="http://schemas.microsoft.com/office/drawing/2014/main" id="{7DE29F1A-3257-4429-A114-4272587070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10825727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 Points w/ Statement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5895F2D-AF87-431C-9027-572902495B64}"/>
              </a:ext>
            </a:extLst>
          </p:cNvPr>
          <p:cNvSpPr>
            <a:spLocks noGrp="1"/>
          </p:cNvSpPr>
          <p:nvPr>
            <p:ph type="body" sz="quarter" idx="33"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a:solidFill>
            <a:schemeClr val="accent1">
              <a:alpha val="75000"/>
            </a:schemeClr>
          </a:solidFill>
        </p:spPr>
        <p:txBody>
          <a:bodyPr wrap="square">
            <a:noAutofit/>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1DE54447-D9E6-491F-B11F-86DF7F470C85}"/>
              </a:ext>
            </a:extLst>
          </p:cNvPr>
          <p:cNvSpPr>
            <a:spLocks noGrp="1"/>
          </p:cNvSpPr>
          <p:nvPr>
            <p:ph type="title" hasCustomPrompt="1"/>
          </p:nvPr>
        </p:nvSpPr>
        <p:spPr>
          <a:xfrm>
            <a:off x="260350" y="205980"/>
            <a:ext cx="51625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97342AD-70F3-4264-BB16-CDA3FCEEC81C}"/>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36">
            <a:extLst>
              <a:ext uri="{FF2B5EF4-FFF2-40B4-BE49-F238E27FC236}">
                <a16:creationId xmlns:a16="http://schemas.microsoft.com/office/drawing/2014/main" id="{53B14769-1FC2-480E-8D19-3246807E4429}"/>
              </a:ext>
            </a:extLst>
          </p:cNvPr>
          <p:cNvSpPr>
            <a:spLocks noGrp="1"/>
          </p:cNvSpPr>
          <p:nvPr>
            <p:ph type="body" sz="quarter" idx="27" hasCustomPrompt="1"/>
          </p:nvPr>
        </p:nvSpPr>
        <p:spPr>
          <a:xfrm>
            <a:off x="260350" y="1038821"/>
            <a:ext cx="4968874" cy="336266"/>
          </a:xfrm>
        </p:spPr>
        <p:txBody>
          <a:bodyPr/>
          <a:lstStyle>
            <a:lvl1pPr>
              <a:defRPr sz="1650" b="1">
                <a:solidFill>
                  <a:schemeClr val="accent1"/>
                </a:solidFill>
                <a:latin typeface="+mj-lt"/>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8" name="Text Placeholder 36">
            <a:extLst>
              <a:ext uri="{FF2B5EF4-FFF2-40B4-BE49-F238E27FC236}">
                <a16:creationId xmlns:a16="http://schemas.microsoft.com/office/drawing/2014/main" id="{DF311D54-0FF2-4BFE-A96C-CA909F7D2BB4}"/>
              </a:ext>
            </a:extLst>
          </p:cNvPr>
          <p:cNvSpPr>
            <a:spLocks noGrp="1"/>
          </p:cNvSpPr>
          <p:nvPr>
            <p:ph type="body" sz="quarter" idx="30" hasCustomPrompt="1"/>
          </p:nvPr>
        </p:nvSpPr>
        <p:spPr>
          <a:xfrm>
            <a:off x="260350" y="3993696"/>
            <a:ext cx="5162551" cy="829765"/>
          </a:xfrm>
        </p:spPr>
        <p:txBody>
          <a:bodyPr/>
          <a:lstStyle>
            <a:lvl1pPr>
              <a:defRPr sz="1350" b="1">
                <a:solidFill>
                  <a:schemeClr val="accent1"/>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12" name="Picture Placeholder 11">
            <a:extLst>
              <a:ext uri="{FF2B5EF4-FFF2-40B4-BE49-F238E27FC236}">
                <a16:creationId xmlns:a16="http://schemas.microsoft.com/office/drawing/2014/main" id="{83494258-7928-4317-B7FA-DF27619F5853}"/>
              </a:ext>
            </a:extLst>
          </p:cNvPr>
          <p:cNvSpPr>
            <a:spLocks noGrp="1"/>
          </p:cNvSpPr>
          <p:nvPr>
            <p:ph type="pic" sz="quarter" idx="31" hasCustomPrompt="1"/>
          </p:nvPr>
        </p:nvSpPr>
        <p:spPr>
          <a:xfrm>
            <a:off x="5810250" y="0"/>
            <a:ext cx="3333750" cy="5143500"/>
          </a:xfrm>
          <a:custGeom>
            <a:avLst/>
            <a:gdLst>
              <a:gd name="connsiteX0" fmla="*/ 0 w 3333750"/>
              <a:gd name="connsiteY0" fmla="*/ 0 h 6858000"/>
              <a:gd name="connsiteX1" fmla="*/ 3333750 w 3333750"/>
              <a:gd name="connsiteY1" fmla="*/ 0 h 6858000"/>
              <a:gd name="connsiteX2" fmla="*/ 3333750 w 3333750"/>
              <a:gd name="connsiteY2" fmla="*/ 6858000 h 6858000"/>
              <a:gd name="connsiteX3" fmla="*/ 0 w 3333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3750" h="6858000">
                <a:moveTo>
                  <a:pt x="0" y="0"/>
                </a:moveTo>
                <a:lnTo>
                  <a:pt x="3333750" y="0"/>
                </a:lnTo>
                <a:lnTo>
                  <a:pt x="3333750" y="6858000"/>
                </a:lnTo>
                <a:lnTo>
                  <a:pt x="0" y="6858000"/>
                </a:lnTo>
                <a:close/>
              </a:path>
            </a:pathLst>
          </a:custGeom>
        </p:spPr>
        <p:txBody>
          <a:bodyPr wrap="square" anchor="ctr">
            <a:noAutofit/>
          </a:bodyPr>
          <a:lstStyle>
            <a:lvl1pPr algn="ctr">
              <a:defRPr>
                <a:solidFill>
                  <a:schemeClr val="bg1"/>
                </a:solidFill>
              </a:defRPr>
            </a:lvl1pPr>
          </a:lstStyle>
          <a:p>
            <a:r>
              <a:rPr lang="en-GB" dirty="0"/>
              <a:t>Click on the icon to insert an image, then right click &gt; send to back</a:t>
            </a:r>
          </a:p>
        </p:txBody>
      </p:sp>
      <p:sp>
        <p:nvSpPr>
          <p:cNvPr id="37" name="Text Placeholder 36">
            <a:extLst>
              <a:ext uri="{FF2B5EF4-FFF2-40B4-BE49-F238E27FC236}">
                <a16:creationId xmlns:a16="http://schemas.microsoft.com/office/drawing/2014/main" id="{8EE9CFF2-C88B-44FC-8B97-B6E66A2B40EE}"/>
              </a:ext>
            </a:extLst>
          </p:cNvPr>
          <p:cNvSpPr>
            <a:spLocks noGrp="1"/>
          </p:cNvSpPr>
          <p:nvPr>
            <p:ph type="body" sz="quarter" idx="34"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51" name="Text Placeholder 7">
            <a:extLst>
              <a:ext uri="{FF2B5EF4-FFF2-40B4-BE49-F238E27FC236}">
                <a16:creationId xmlns:a16="http://schemas.microsoft.com/office/drawing/2014/main" id="{12F0FDDB-6604-44C3-AF5D-353A154F5E5D}"/>
              </a:ext>
            </a:extLst>
          </p:cNvPr>
          <p:cNvSpPr>
            <a:spLocks noGrp="1"/>
          </p:cNvSpPr>
          <p:nvPr>
            <p:ph type="body" sz="quarter" idx="38" hasCustomPrompt="1"/>
          </p:nvPr>
        </p:nvSpPr>
        <p:spPr>
          <a:xfrm>
            <a:off x="260350" y="1547812"/>
            <a:ext cx="5236370" cy="2123389"/>
          </a:xfrm>
        </p:spPr>
        <p:txBody>
          <a:bodyPr/>
          <a:lstStyle>
            <a:lvl1pPr marL="66675" indent="-66675">
              <a:buClr>
                <a:schemeClr val="accent1"/>
              </a:buClr>
              <a:buFont typeface="Wingdings" panose="05000000000000000000" pitchFamily="2" charset="2"/>
              <a:buChar cha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0" name="Group 49">
            <a:extLst>
              <a:ext uri="{FF2B5EF4-FFF2-40B4-BE49-F238E27FC236}">
                <a16:creationId xmlns:a16="http://schemas.microsoft.com/office/drawing/2014/main" id="{75FCD067-DE6B-466F-940D-4179A7C7B66B}"/>
              </a:ext>
            </a:extLst>
          </p:cNvPr>
          <p:cNvGrpSpPr/>
          <p:nvPr userDrawn="1"/>
        </p:nvGrpSpPr>
        <p:grpSpPr>
          <a:xfrm>
            <a:off x="9230519" y="1"/>
            <a:ext cx="5371397" cy="3354077"/>
            <a:chOff x="9230518" y="4790766"/>
            <a:chExt cx="5371397" cy="4472103"/>
          </a:xfrm>
        </p:grpSpPr>
        <p:grpSp>
          <p:nvGrpSpPr>
            <p:cNvPr id="52" name="Group 51">
              <a:extLst>
                <a:ext uri="{FF2B5EF4-FFF2-40B4-BE49-F238E27FC236}">
                  <a16:creationId xmlns:a16="http://schemas.microsoft.com/office/drawing/2014/main" id="{4CF23E8C-3AB8-4AA8-948A-A1328ACD71D0}"/>
                </a:ext>
              </a:extLst>
            </p:cNvPr>
            <p:cNvGrpSpPr/>
            <p:nvPr userDrawn="1"/>
          </p:nvGrpSpPr>
          <p:grpSpPr>
            <a:xfrm>
              <a:off x="9230518" y="4790766"/>
              <a:ext cx="3760880" cy="4472103"/>
              <a:chOff x="838198" y="1150069"/>
              <a:chExt cx="3507559" cy="4472103"/>
            </a:xfrm>
          </p:grpSpPr>
          <p:sp>
            <p:nvSpPr>
              <p:cNvPr id="54" name="Rectangle 53">
                <a:extLst>
                  <a:ext uri="{FF2B5EF4-FFF2-40B4-BE49-F238E27FC236}">
                    <a16:creationId xmlns:a16="http://schemas.microsoft.com/office/drawing/2014/main" id="{2C7AB7A3-AA2A-46E9-B41D-E1B46F36110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55" name="TextBox 54">
                <a:extLst>
                  <a:ext uri="{FF2B5EF4-FFF2-40B4-BE49-F238E27FC236}">
                    <a16:creationId xmlns:a16="http://schemas.microsoft.com/office/drawing/2014/main" id="{B8BB8E27-6C40-421F-9EAB-18A7DDA2607D}"/>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56" name="Rectangle 55">
                <a:extLst>
                  <a:ext uri="{FF2B5EF4-FFF2-40B4-BE49-F238E27FC236}">
                    <a16:creationId xmlns:a16="http://schemas.microsoft.com/office/drawing/2014/main" id="{1FBD5EAF-E87A-4858-B1E4-8874F5A27B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57" name="TextBox 56">
                <a:extLst>
                  <a:ext uri="{FF2B5EF4-FFF2-40B4-BE49-F238E27FC236}">
                    <a16:creationId xmlns:a16="http://schemas.microsoft.com/office/drawing/2014/main" id="{FBAE1645-E94A-4F28-98B8-646EC4DD1264}"/>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2F886D36-6909-4CA2-9517-54508A331F3E}"/>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5C938135-9CC8-4015-A909-F670043CCA65}"/>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60" name="TextBox 59">
                <a:extLst>
                  <a:ext uri="{FF2B5EF4-FFF2-40B4-BE49-F238E27FC236}">
                    <a16:creationId xmlns:a16="http://schemas.microsoft.com/office/drawing/2014/main" id="{737FD7AF-B596-4F96-9102-A6671BC3184C}"/>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61" name="TextBox 60">
                <a:extLst>
                  <a:ext uri="{FF2B5EF4-FFF2-40B4-BE49-F238E27FC236}">
                    <a16:creationId xmlns:a16="http://schemas.microsoft.com/office/drawing/2014/main" id="{4EFF0CE1-D874-4DAE-A299-194BC5565C60}"/>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53" name="Picture 52">
              <a:extLst>
                <a:ext uri="{FF2B5EF4-FFF2-40B4-BE49-F238E27FC236}">
                  <a16:creationId xmlns:a16="http://schemas.microsoft.com/office/drawing/2014/main" id="{54973394-503D-4E3B-AE45-D91C30787DE1}"/>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sp>
        <p:nvSpPr>
          <p:cNvPr id="63" name="Text Placeholder 12">
            <a:extLst>
              <a:ext uri="{FF2B5EF4-FFF2-40B4-BE49-F238E27FC236}">
                <a16:creationId xmlns:a16="http://schemas.microsoft.com/office/drawing/2014/main" id="{935BE0BD-66F2-4A2F-AFB2-E8E327B2A54C}"/>
              </a:ext>
            </a:extLst>
          </p:cNvPr>
          <p:cNvSpPr>
            <a:spLocks noGrp="1"/>
          </p:cNvSpPr>
          <p:nvPr>
            <p:ph type="body" sz="quarter" idx="18" hasCustomPrompt="1"/>
          </p:nvPr>
        </p:nvSpPr>
        <p:spPr>
          <a:xfrm>
            <a:off x="7773087" y="4378717"/>
            <a:ext cx="1008000" cy="434700"/>
          </a:xfrm>
          <a:blipFill>
            <a:blip r:embed="rId3">
              <a:extLst/>
            </a:blip>
            <a:stretch>
              <a:fillRect t="30" b="30"/>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012674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ogos w/ Bullet Points ">
    <p:bg>
      <p:bgPr>
        <a:solidFill>
          <a:schemeClr val="accent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96E77875-52FD-4393-98AD-9BDC94BAFBE1}"/>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sp>
        <p:nvSpPr>
          <p:cNvPr id="2" name="Title 1">
            <a:extLst>
              <a:ext uri="{FF2B5EF4-FFF2-40B4-BE49-F238E27FC236}">
                <a16:creationId xmlns:a16="http://schemas.microsoft.com/office/drawing/2014/main" id="{999F9737-9AFF-4D7B-9423-6AD8AFE8087A}"/>
              </a:ext>
            </a:extLst>
          </p:cNvPr>
          <p:cNvSpPr>
            <a:spLocks noGrp="1"/>
          </p:cNvSpPr>
          <p:nvPr>
            <p:ph type="title" hasCustomPrompt="1"/>
          </p:nvPr>
        </p:nvSpPr>
        <p:spPr>
          <a:xfrm>
            <a:off x="260350" y="205980"/>
            <a:ext cx="7054850" cy="641746"/>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E579AFC5-853C-470A-8C8A-5F5D699C1AE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Text Placeholder 4">
            <a:extLst>
              <a:ext uri="{FF2B5EF4-FFF2-40B4-BE49-F238E27FC236}">
                <a16:creationId xmlns:a16="http://schemas.microsoft.com/office/drawing/2014/main" id="{C77F8983-ED33-477C-9970-EFDE6083AE2C}"/>
              </a:ext>
            </a:extLst>
          </p:cNvPr>
          <p:cNvSpPr>
            <a:spLocks noGrp="1"/>
          </p:cNvSpPr>
          <p:nvPr>
            <p:ph type="body" sz="quarter" idx="12" hasCustomPrompt="1"/>
          </p:nvPr>
        </p:nvSpPr>
        <p:spPr>
          <a:xfrm>
            <a:off x="260350" y="1542455"/>
            <a:ext cx="7054850" cy="641746"/>
          </a:xfrm>
        </p:spPr>
        <p:txBody>
          <a:bodyPr/>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B9CF223B-3AAF-498F-A8DE-9EFEA819068D}"/>
              </a:ext>
            </a:extLst>
          </p:cNvPr>
          <p:cNvSpPr>
            <a:spLocks noGrp="1"/>
          </p:cNvSpPr>
          <p:nvPr>
            <p:ph type="pic" sz="quarter" idx="30" hasCustomPrompt="1"/>
          </p:nvPr>
        </p:nvSpPr>
        <p:spPr>
          <a:xfrm>
            <a:off x="358775" y="2471738"/>
            <a:ext cx="1993900" cy="303609"/>
          </a:xfrm>
        </p:spPr>
        <p:txBody>
          <a:bodyPr anchor="ctr"/>
          <a:lstStyle>
            <a:lvl1pPr algn="ctr">
              <a:defRPr/>
            </a:lvl1pPr>
          </a:lstStyle>
          <a:p>
            <a:r>
              <a:rPr lang="en-GB" dirty="0"/>
              <a:t>Logo</a:t>
            </a:r>
          </a:p>
        </p:txBody>
      </p:sp>
      <p:sp>
        <p:nvSpPr>
          <p:cNvPr id="11" name="Picture Placeholder 8">
            <a:extLst>
              <a:ext uri="{FF2B5EF4-FFF2-40B4-BE49-F238E27FC236}">
                <a16:creationId xmlns:a16="http://schemas.microsoft.com/office/drawing/2014/main" id="{F84601B8-C752-41A3-A39A-E59F87599F24}"/>
              </a:ext>
            </a:extLst>
          </p:cNvPr>
          <p:cNvSpPr>
            <a:spLocks noGrp="1"/>
          </p:cNvSpPr>
          <p:nvPr>
            <p:ph type="pic" sz="quarter" idx="32" hasCustomPrompt="1"/>
          </p:nvPr>
        </p:nvSpPr>
        <p:spPr>
          <a:xfrm>
            <a:off x="358775" y="3670103"/>
            <a:ext cx="1993900" cy="303609"/>
          </a:xfrm>
        </p:spPr>
        <p:txBody>
          <a:bodyPr anchor="ctr"/>
          <a:lstStyle>
            <a:lvl1pPr algn="ctr">
              <a:defRPr/>
            </a:lvl1pPr>
          </a:lstStyle>
          <a:p>
            <a:r>
              <a:rPr lang="en-GB" dirty="0"/>
              <a:t>Logo</a:t>
            </a:r>
          </a:p>
        </p:txBody>
      </p:sp>
      <p:sp>
        <p:nvSpPr>
          <p:cNvPr id="13" name="Picture Placeholder 8">
            <a:extLst>
              <a:ext uri="{FF2B5EF4-FFF2-40B4-BE49-F238E27FC236}">
                <a16:creationId xmlns:a16="http://schemas.microsoft.com/office/drawing/2014/main" id="{A63E511D-1C45-4EF9-B222-552DB7920BE3}"/>
              </a:ext>
            </a:extLst>
          </p:cNvPr>
          <p:cNvSpPr>
            <a:spLocks noGrp="1"/>
          </p:cNvSpPr>
          <p:nvPr>
            <p:ph type="pic" sz="quarter" idx="34" hasCustomPrompt="1"/>
          </p:nvPr>
        </p:nvSpPr>
        <p:spPr>
          <a:xfrm>
            <a:off x="3663792" y="2471738"/>
            <a:ext cx="1993900" cy="303609"/>
          </a:xfrm>
        </p:spPr>
        <p:txBody>
          <a:bodyPr anchor="ctr"/>
          <a:lstStyle>
            <a:lvl1pPr algn="ctr">
              <a:defRPr/>
            </a:lvl1pPr>
          </a:lstStyle>
          <a:p>
            <a:r>
              <a:rPr lang="en-GB" dirty="0"/>
              <a:t>Logo</a:t>
            </a:r>
          </a:p>
        </p:txBody>
      </p:sp>
      <p:sp>
        <p:nvSpPr>
          <p:cNvPr id="15" name="Picture Placeholder 8">
            <a:extLst>
              <a:ext uri="{FF2B5EF4-FFF2-40B4-BE49-F238E27FC236}">
                <a16:creationId xmlns:a16="http://schemas.microsoft.com/office/drawing/2014/main" id="{B3961CB9-F90F-4E84-8C91-302C2C596302}"/>
              </a:ext>
            </a:extLst>
          </p:cNvPr>
          <p:cNvSpPr>
            <a:spLocks noGrp="1"/>
          </p:cNvSpPr>
          <p:nvPr>
            <p:ph type="pic" sz="quarter" idx="36" hasCustomPrompt="1"/>
          </p:nvPr>
        </p:nvSpPr>
        <p:spPr>
          <a:xfrm>
            <a:off x="3663792" y="3670103"/>
            <a:ext cx="1993900" cy="303609"/>
          </a:xfrm>
        </p:spPr>
        <p:txBody>
          <a:bodyPr anchor="ctr"/>
          <a:lstStyle>
            <a:lvl1pPr algn="ctr">
              <a:defRPr/>
            </a:lvl1pPr>
          </a:lstStyle>
          <a:p>
            <a:r>
              <a:rPr lang="en-GB" dirty="0"/>
              <a:t>Logo</a:t>
            </a:r>
          </a:p>
        </p:txBody>
      </p:sp>
      <p:sp>
        <p:nvSpPr>
          <p:cNvPr id="43" name="Text Placeholder 42">
            <a:extLst>
              <a:ext uri="{FF2B5EF4-FFF2-40B4-BE49-F238E27FC236}">
                <a16:creationId xmlns:a16="http://schemas.microsoft.com/office/drawing/2014/main" id="{91544DEC-9C54-463F-972D-1FA17383A1B5}"/>
              </a:ext>
            </a:extLst>
          </p:cNvPr>
          <p:cNvSpPr>
            <a:spLocks noGrp="1"/>
          </p:cNvSpPr>
          <p:nvPr>
            <p:ph type="body" sz="quarter" idx="37" hasCustomPrompt="1"/>
          </p:nvPr>
        </p:nvSpPr>
        <p:spPr>
          <a:xfrm>
            <a:off x="1" y="922286"/>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7BCDDB0C-3BA7-45B5-BA82-0A9A211D4034}"/>
              </a:ext>
            </a:extLst>
          </p:cNvPr>
          <p:cNvSpPr>
            <a:spLocks noGrp="1"/>
          </p:cNvSpPr>
          <p:nvPr>
            <p:ph type="body" sz="quarter" idx="38" hasCustomPrompt="1"/>
          </p:nvPr>
        </p:nvSpPr>
        <p:spPr>
          <a:xfrm>
            <a:off x="255588" y="2916201"/>
            <a:ext cx="3118802" cy="505656"/>
          </a:xfrm>
        </p:spPr>
        <p:txBody>
          <a:bodyPr/>
          <a:lstStyle>
            <a:lvl1pPr marL="66675" indent="-66675">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0" name="Text Placeholder 7">
            <a:extLst>
              <a:ext uri="{FF2B5EF4-FFF2-40B4-BE49-F238E27FC236}">
                <a16:creationId xmlns:a16="http://schemas.microsoft.com/office/drawing/2014/main" id="{1690B9E8-856E-4B71-9044-57AD50A3AF25}"/>
              </a:ext>
            </a:extLst>
          </p:cNvPr>
          <p:cNvSpPr>
            <a:spLocks noGrp="1"/>
          </p:cNvSpPr>
          <p:nvPr>
            <p:ph type="body" sz="quarter" idx="42" hasCustomPrompt="1"/>
          </p:nvPr>
        </p:nvSpPr>
        <p:spPr>
          <a:xfrm>
            <a:off x="3558604" y="2916201"/>
            <a:ext cx="3118802" cy="505656"/>
          </a:xfrm>
        </p:spPr>
        <p:txBody>
          <a:bodyPr/>
          <a:lstStyle>
            <a:lvl1pPr marL="66675" indent="-66675">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7">
            <a:extLst>
              <a:ext uri="{FF2B5EF4-FFF2-40B4-BE49-F238E27FC236}">
                <a16:creationId xmlns:a16="http://schemas.microsoft.com/office/drawing/2014/main" id="{0ADA3F69-FE68-4B4F-A3AF-4F0A18DE9012}"/>
              </a:ext>
            </a:extLst>
          </p:cNvPr>
          <p:cNvSpPr>
            <a:spLocks noGrp="1"/>
          </p:cNvSpPr>
          <p:nvPr>
            <p:ph type="body" sz="quarter" idx="43" hasCustomPrompt="1"/>
          </p:nvPr>
        </p:nvSpPr>
        <p:spPr>
          <a:xfrm>
            <a:off x="255588" y="4114566"/>
            <a:ext cx="3118802" cy="505656"/>
          </a:xfrm>
        </p:spPr>
        <p:txBody>
          <a:bodyPr/>
          <a:lstStyle>
            <a:lvl1pPr marL="66675" indent="-66675">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7">
            <a:extLst>
              <a:ext uri="{FF2B5EF4-FFF2-40B4-BE49-F238E27FC236}">
                <a16:creationId xmlns:a16="http://schemas.microsoft.com/office/drawing/2014/main" id="{B9F90A5F-684E-4234-A0A7-A407CF8E53CB}"/>
              </a:ext>
            </a:extLst>
          </p:cNvPr>
          <p:cNvSpPr>
            <a:spLocks noGrp="1"/>
          </p:cNvSpPr>
          <p:nvPr>
            <p:ph type="body" sz="quarter" idx="44" hasCustomPrompt="1"/>
          </p:nvPr>
        </p:nvSpPr>
        <p:spPr>
          <a:xfrm>
            <a:off x="3558604" y="4114566"/>
            <a:ext cx="3118802" cy="505656"/>
          </a:xfrm>
        </p:spPr>
        <p:txBody>
          <a:bodyPr/>
          <a:lstStyle>
            <a:lvl1pPr marL="66675" indent="-66675">
              <a:buClr>
                <a:schemeClr val="accent1"/>
              </a:buClr>
              <a:buFont typeface="Wingdings" panose="05000000000000000000" pitchFamily="2" charset="2"/>
              <a:buChar cha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6" name="Group 65">
            <a:extLst>
              <a:ext uri="{FF2B5EF4-FFF2-40B4-BE49-F238E27FC236}">
                <a16:creationId xmlns:a16="http://schemas.microsoft.com/office/drawing/2014/main" id="{337AB4A8-F564-4D59-8E3F-9BA0F6E07FAD}"/>
              </a:ext>
            </a:extLst>
          </p:cNvPr>
          <p:cNvGrpSpPr/>
          <p:nvPr userDrawn="1"/>
        </p:nvGrpSpPr>
        <p:grpSpPr>
          <a:xfrm>
            <a:off x="9230519" y="1"/>
            <a:ext cx="5371397" cy="3354077"/>
            <a:chOff x="9230518" y="4790766"/>
            <a:chExt cx="5371397" cy="4472103"/>
          </a:xfrm>
        </p:grpSpPr>
        <p:grpSp>
          <p:nvGrpSpPr>
            <p:cNvPr id="67" name="Group 66">
              <a:extLst>
                <a:ext uri="{FF2B5EF4-FFF2-40B4-BE49-F238E27FC236}">
                  <a16:creationId xmlns:a16="http://schemas.microsoft.com/office/drawing/2014/main" id="{406DA583-EA87-44BC-9D69-93471519C623}"/>
                </a:ext>
              </a:extLst>
            </p:cNvPr>
            <p:cNvGrpSpPr/>
            <p:nvPr userDrawn="1"/>
          </p:nvGrpSpPr>
          <p:grpSpPr>
            <a:xfrm>
              <a:off x="9230518" y="4790766"/>
              <a:ext cx="3760880" cy="4472103"/>
              <a:chOff x="838198" y="1150069"/>
              <a:chExt cx="3507559" cy="4472103"/>
            </a:xfrm>
          </p:grpSpPr>
          <p:sp>
            <p:nvSpPr>
              <p:cNvPr id="69" name="Rectangle 68">
                <a:extLst>
                  <a:ext uri="{FF2B5EF4-FFF2-40B4-BE49-F238E27FC236}">
                    <a16:creationId xmlns:a16="http://schemas.microsoft.com/office/drawing/2014/main" id="{3E6F0075-0A1A-4A92-8041-95D9783D1B6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70" name="TextBox 69">
                <a:extLst>
                  <a:ext uri="{FF2B5EF4-FFF2-40B4-BE49-F238E27FC236}">
                    <a16:creationId xmlns:a16="http://schemas.microsoft.com/office/drawing/2014/main" id="{61C63D8B-5E9B-4F57-8774-3CFA0EB25E2E}"/>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71" name="Rectangle 70">
                <a:extLst>
                  <a:ext uri="{FF2B5EF4-FFF2-40B4-BE49-F238E27FC236}">
                    <a16:creationId xmlns:a16="http://schemas.microsoft.com/office/drawing/2014/main" id="{A62D69FE-31F1-4CD6-8099-A813132F97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72" name="TextBox 71">
                <a:extLst>
                  <a:ext uri="{FF2B5EF4-FFF2-40B4-BE49-F238E27FC236}">
                    <a16:creationId xmlns:a16="http://schemas.microsoft.com/office/drawing/2014/main" id="{A128C718-3A7B-4B97-900F-16EBC6297B6C}"/>
                  </a:ext>
                </a:extLst>
              </p:cNvPr>
              <p:cNvSpPr txBox="1"/>
              <p:nvPr/>
            </p:nvSpPr>
            <p:spPr>
              <a:xfrm>
                <a:off x="838200" y="1867808"/>
                <a:ext cx="3410736" cy="553997"/>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73" name="TextBox 72">
                <a:extLst>
                  <a:ext uri="{FF2B5EF4-FFF2-40B4-BE49-F238E27FC236}">
                    <a16:creationId xmlns:a16="http://schemas.microsoft.com/office/drawing/2014/main" id="{1795B1D5-2F3F-469E-8B4C-8E08303EF070}"/>
                  </a:ext>
                </a:extLst>
              </p:cNvPr>
              <p:cNvSpPr txBox="1"/>
              <p:nvPr/>
            </p:nvSpPr>
            <p:spPr>
              <a:xfrm>
                <a:off x="838199" y="2650785"/>
                <a:ext cx="3507557"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74" name="TextBox 73">
                <a:extLst>
                  <a:ext uri="{FF2B5EF4-FFF2-40B4-BE49-F238E27FC236}">
                    <a16:creationId xmlns:a16="http://schemas.microsoft.com/office/drawing/2014/main" id="{47BC9498-5D31-4714-B9CD-36D2AE2FE92D}"/>
                  </a:ext>
                </a:extLst>
              </p:cNvPr>
              <p:cNvSpPr txBox="1"/>
              <p:nvPr/>
            </p:nvSpPr>
            <p:spPr>
              <a:xfrm>
                <a:off x="838198" y="3236009"/>
                <a:ext cx="3507557" cy="984885"/>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75" name="TextBox 74">
                <a:extLst>
                  <a:ext uri="{FF2B5EF4-FFF2-40B4-BE49-F238E27FC236}">
                    <a16:creationId xmlns:a16="http://schemas.microsoft.com/office/drawing/2014/main" id="{BDD766C6-50E2-48DB-864E-CEA3E388955A}"/>
                  </a:ext>
                </a:extLst>
              </p:cNvPr>
              <p:cNvSpPr txBox="1"/>
              <p:nvPr/>
            </p:nvSpPr>
            <p:spPr>
              <a:xfrm>
                <a:off x="838199" y="4448000"/>
                <a:ext cx="3507557" cy="553997"/>
              </a:xfrm>
              <a:prstGeom prst="rect">
                <a:avLst/>
              </a:prstGeom>
              <a:noFill/>
            </p:spPr>
            <p:txBody>
              <a:bodyPr wrap="square" rtlCol="0">
                <a:sp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76" name="TextBox 75">
                <a:extLst>
                  <a:ext uri="{FF2B5EF4-FFF2-40B4-BE49-F238E27FC236}">
                    <a16:creationId xmlns:a16="http://schemas.microsoft.com/office/drawing/2014/main" id="{8EDD374E-9314-4D86-9E59-843382566FEE}"/>
                  </a:ext>
                </a:extLst>
              </p:cNvPr>
              <p:cNvSpPr txBox="1"/>
              <p:nvPr/>
            </p:nvSpPr>
            <p:spPr>
              <a:xfrm>
                <a:off x="838199" y="5039939"/>
                <a:ext cx="3507557" cy="553997"/>
              </a:xfrm>
              <a:prstGeom prst="rect">
                <a:avLst/>
              </a:prstGeom>
              <a:noFill/>
            </p:spPr>
            <p:txBody>
              <a:bodyPr wrap="square" rtlCol="0">
                <a:spAutoFit/>
              </a:bodyPr>
              <a:lstStyle/>
              <a:p>
                <a:r>
                  <a:rPr lang="en-GB" sz="1050" b="1" dirty="0">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and Contrast.</a:t>
                </a:r>
              </a:p>
            </p:txBody>
          </p:sp>
        </p:grpSp>
        <p:pic>
          <p:nvPicPr>
            <p:cNvPr id="68" name="Picture 67">
              <a:extLst>
                <a:ext uri="{FF2B5EF4-FFF2-40B4-BE49-F238E27FC236}">
                  <a16:creationId xmlns:a16="http://schemas.microsoft.com/office/drawing/2014/main" id="{95B3899D-A984-461B-95F1-154C208752DC}"/>
                </a:ext>
              </a:extLst>
            </p:cNvPr>
            <p:cNvPicPr>
              <a:picLocks noChangeAspect="1"/>
            </p:cNvPicPr>
            <p:nvPr userDrawn="1"/>
          </p:nvPicPr>
          <p:blipFill>
            <a:blip r:embed="rId2"/>
            <a:stretch>
              <a:fillRect/>
            </a:stretch>
          </p:blipFill>
          <p:spPr>
            <a:xfrm>
              <a:off x="13077915" y="7224519"/>
              <a:ext cx="1524000" cy="2038350"/>
            </a:xfrm>
            <a:prstGeom prst="rect">
              <a:avLst/>
            </a:prstGeom>
          </p:spPr>
        </p:pic>
      </p:grpSp>
      <p:pic>
        <p:nvPicPr>
          <p:cNvPr id="77" name="Picture 76">
            <a:extLst>
              <a:ext uri="{FF2B5EF4-FFF2-40B4-BE49-F238E27FC236}">
                <a16:creationId xmlns:a16="http://schemas.microsoft.com/office/drawing/2014/main" id="{72F91A94-94FA-41DC-A04D-B77DBC01C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39" name="Group 38">
            <a:extLst>
              <a:ext uri="{FF2B5EF4-FFF2-40B4-BE49-F238E27FC236}">
                <a16:creationId xmlns:a16="http://schemas.microsoft.com/office/drawing/2014/main" id="{CED61459-AF25-4502-AE34-53E87BA7D14B}"/>
              </a:ext>
            </a:extLst>
          </p:cNvPr>
          <p:cNvGrpSpPr/>
          <p:nvPr userDrawn="1"/>
        </p:nvGrpSpPr>
        <p:grpSpPr>
          <a:xfrm>
            <a:off x="-3832860" y="0"/>
            <a:ext cx="3760880" cy="3731895"/>
            <a:chOff x="-3832860" y="0"/>
            <a:chExt cx="3760880" cy="4975860"/>
          </a:xfrm>
        </p:grpSpPr>
        <p:sp>
          <p:nvSpPr>
            <p:cNvPr id="40" name="Rectangle 39">
              <a:extLst>
                <a:ext uri="{FF2B5EF4-FFF2-40B4-BE49-F238E27FC236}">
                  <a16:creationId xmlns:a16="http://schemas.microsoft.com/office/drawing/2014/main" id="{3EA99A3B-21CF-4D6B-96D8-FDE690F2A5ED}"/>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41" name="TextBox 40">
              <a:extLst>
                <a:ext uri="{FF2B5EF4-FFF2-40B4-BE49-F238E27FC236}">
                  <a16:creationId xmlns:a16="http://schemas.microsoft.com/office/drawing/2014/main" id="{A28E7B65-5508-4393-9D1C-2BA6F341D229}"/>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42" name="Rectangle 41">
              <a:extLst>
                <a:ext uri="{FF2B5EF4-FFF2-40B4-BE49-F238E27FC236}">
                  <a16:creationId xmlns:a16="http://schemas.microsoft.com/office/drawing/2014/main" id="{26495447-75AD-4770-9575-A50509EA313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44" name="TextBox 43">
              <a:extLst>
                <a:ext uri="{FF2B5EF4-FFF2-40B4-BE49-F238E27FC236}">
                  <a16:creationId xmlns:a16="http://schemas.microsoft.com/office/drawing/2014/main" id="{C3C2DC5C-9433-43E5-A1DD-5FAF09DC2DFE}"/>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5" name="TextBox 44">
              <a:extLst>
                <a:ext uri="{FF2B5EF4-FFF2-40B4-BE49-F238E27FC236}">
                  <a16:creationId xmlns:a16="http://schemas.microsoft.com/office/drawing/2014/main" id="{F667640F-B95C-459A-B861-7ACBA8149CC4}"/>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46" name="TextBox 45">
              <a:extLst>
                <a:ext uri="{FF2B5EF4-FFF2-40B4-BE49-F238E27FC236}">
                  <a16:creationId xmlns:a16="http://schemas.microsoft.com/office/drawing/2014/main" id="{297E7F1C-C025-470C-8DF6-3F29B3441E70}"/>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47" name="TextBox 46">
              <a:extLst>
                <a:ext uri="{FF2B5EF4-FFF2-40B4-BE49-F238E27FC236}">
                  <a16:creationId xmlns:a16="http://schemas.microsoft.com/office/drawing/2014/main" id="{B60813E3-2ADC-44DC-ABBC-DEA37F0F8A09}"/>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48" name="TextBox 47">
              <a:extLst>
                <a:ext uri="{FF2B5EF4-FFF2-40B4-BE49-F238E27FC236}">
                  <a16:creationId xmlns:a16="http://schemas.microsoft.com/office/drawing/2014/main" id="{27BC1AC9-804C-4ADA-BE61-F4E909E360CD}"/>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9" name="TextBox 48">
              <a:extLst>
                <a:ext uri="{FF2B5EF4-FFF2-40B4-BE49-F238E27FC236}">
                  <a16:creationId xmlns:a16="http://schemas.microsoft.com/office/drawing/2014/main" id="{377879FB-21E7-4166-AD9C-93AC29848309}"/>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50" name="Rectangle 49">
              <a:extLst>
                <a:ext uri="{FF2B5EF4-FFF2-40B4-BE49-F238E27FC236}">
                  <a16:creationId xmlns:a16="http://schemas.microsoft.com/office/drawing/2014/main" id="{25F8AF1A-2D6A-466A-9ABF-1C7ECC90EEDE}"/>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51" name="Rectangle 50">
              <a:extLst>
                <a:ext uri="{FF2B5EF4-FFF2-40B4-BE49-F238E27FC236}">
                  <a16:creationId xmlns:a16="http://schemas.microsoft.com/office/drawing/2014/main" id="{0EDCF4CE-D768-4DCA-BA17-A30776017391}"/>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38621749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9FB8549-CAFD-47D2-893C-23925869A027}"/>
              </a:ext>
            </a:extLst>
          </p:cNvPr>
          <p:cNvSpPr/>
          <p:nvPr userDrawn="1"/>
        </p:nvSpPr>
        <p:spPr>
          <a:xfrm>
            <a:off x="0" y="0"/>
            <a:ext cx="9144000" cy="5143500"/>
          </a:xfrm>
          <a:custGeom>
            <a:avLst/>
            <a:gdLst>
              <a:gd name="connsiteX0" fmla="*/ 0 w 9144000"/>
              <a:gd name="connsiteY0" fmla="*/ 0 h 6858000"/>
              <a:gd name="connsiteX1" fmla="*/ 9144000 w 9144000"/>
              <a:gd name="connsiteY1" fmla="*/ 0 h 6858000"/>
              <a:gd name="connsiteX2" fmla="*/ 9144000 w 9144000"/>
              <a:gd name="connsiteY2" fmla="*/ 2072862 h 6858000"/>
              <a:gd name="connsiteX3" fmla="*/ 6386612 w 9144000"/>
              <a:gd name="connsiteY3" fmla="*/ 6858000 h 6858000"/>
              <a:gd name="connsiteX4" fmla="*/ 0 w 9144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2072862"/>
                </a:lnTo>
                <a:lnTo>
                  <a:pt x="638661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450"/>
              </a:spcAft>
            </a:pPr>
            <a:endParaRPr lang="en-GB" sz="1350" dirty="0"/>
          </a:p>
        </p:txBody>
      </p:sp>
      <p:pic>
        <p:nvPicPr>
          <p:cNvPr id="5" name="Graphic 4">
            <a:extLst>
              <a:ext uri="{FF2B5EF4-FFF2-40B4-BE49-F238E27FC236}">
                <a16:creationId xmlns:a16="http://schemas.microsoft.com/office/drawing/2014/main" id="{CEBA7120-2737-4775-869A-F7861AAF59B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8450" y="1544598"/>
            <a:ext cx="6673850" cy="2382902"/>
          </a:xfrm>
          <a:prstGeom prst="rect">
            <a:avLst/>
          </a:prstGeom>
        </p:spPr>
      </p:pic>
      <p:sp>
        <p:nvSpPr>
          <p:cNvPr id="2" name="Title 1">
            <a:extLst>
              <a:ext uri="{FF2B5EF4-FFF2-40B4-BE49-F238E27FC236}">
                <a16:creationId xmlns:a16="http://schemas.microsoft.com/office/drawing/2014/main" id="{15CEBDD3-57CF-4B63-8F6D-6614E2D1D698}"/>
              </a:ext>
            </a:extLst>
          </p:cNvPr>
          <p:cNvSpPr>
            <a:spLocks noGrp="1"/>
          </p:cNvSpPr>
          <p:nvPr>
            <p:ph type="title" hasCustomPrompt="1"/>
          </p:nvPr>
        </p:nvSpPr>
        <p:spPr>
          <a:xfrm>
            <a:off x="260350" y="205980"/>
            <a:ext cx="7054850" cy="93702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89385108-83D8-4C94-A8E0-A58F40EB76F0}"/>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9" name="Text Placeholder 8">
            <a:extLst>
              <a:ext uri="{FF2B5EF4-FFF2-40B4-BE49-F238E27FC236}">
                <a16:creationId xmlns:a16="http://schemas.microsoft.com/office/drawing/2014/main" id="{AE0858C5-2FF3-4953-A411-7223984B990C}"/>
              </a:ext>
            </a:extLst>
          </p:cNvPr>
          <p:cNvSpPr>
            <a:spLocks noGrp="1"/>
          </p:cNvSpPr>
          <p:nvPr>
            <p:ph type="body" sz="quarter" idx="12" hasCustomPrompt="1"/>
          </p:nvPr>
        </p:nvSpPr>
        <p:spPr>
          <a:xfrm>
            <a:off x="9400096" y="-4421"/>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FE25D3D6-734A-4FAF-B364-52CC39E74284}"/>
              </a:ext>
            </a:extLst>
          </p:cNvPr>
          <p:cNvSpPr>
            <a:spLocks noGrp="1"/>
          </p:cNvSpPr>
          <p:nvPr>
            <p:ph type="body" sz="quarter" idx="13" hasCustomPrompt="1"/>
          </p:nvPr>
        </p:nvSpPr>
        <p:spPr>
          <a:xfrm>
            <a:off x="9400096" y="17655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A5AA04F9-986F-48BC-AD3B-2CEFFC3F46F5}"/>
              </a:ext>
            </a:extLst>
          </p:cNvPr>
          <p:cNvSpPr>
            <a:spLocks noGrp="1"/>
          </p:cNvSpPr>
          <p:nvPr>
            <p:ph type="body" sz="quarter" idx="14" hasCustomPrompt="1"/>
          </p:nvPr>
        </p:nvSpPr>
        <p:spPr>
          <a:xfrm>
            <a:off x="9400096" y="362234"/>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2" name="Text Placeholder 11">
            <a:extLst>
              <a:ext uri="{FF2B5EF4-FFF2-40B4-BE49-F238E27FC236}">
                <a16:creationId xmlns:a16="http://schemas.microsoft.com/office/drawing/2014/main" id="{930A5DD8-CF4A-4988-8A0C-FBDE39B70FB1}"/>
              </a:ext>
            </a:extLst>
          </p:cNvPr>
          <p:cNvSpPr>
            <a:spLocks noGrp="1"/>
          </p:cNvSpPr>
          <p:nvPr>
            <p:ph type="body" sz="quarter" idx="15" hasCustomPrompt="1"/>
          </p:nvPr>
        </p:nvSpPr>
        <p:spPr>
          <a:xfrm>
            <a:off x="9400096" y="551724"/>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3" name="Text Placeholder 12">
            <a:extLst>
              <a:ext uri="{FF2B5EF4-FFF2-40B4-BE49-F238E27FC236}">
                <a16:creationId xmlns:a16="http://schemas.microsoft.com/office/drawing/2014/main" id="{FA3DB03E-3411-4B4A-9DCC-F5B36501872D}"/>
              </a:ext>
            </a:extLst>
          </p:cNvPr>
          <p:cNvSpPr>
            <a:spLocks noGrp="1"/>
          </p:cNvSpPr>
          <p:nvPr>
            <p:ph type="body" sz="quarter" idx="16" hasCustomPrompt="1"/>
          </p:nvPr>
        </p:nvSpPr>
        <p:spPr>
          <a:xfrm>
            <a:off x="9400096" y="74121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4" name="Text Placeholder 13">
            <a:extLst>
              <a:ext uri="{FF2B5EF4-FFF2-40B4-BE49-F238E27FC236}">
                <a16:creationId xmlns:a16="http://schemas.microsoft.com/office/drawing/2014/main" id="{02E04C63-8675-4774-B6C9-5E249170908A}"/>
              </a:ext>
            </a:extLst>
          </p:cNvPr>
          <p:cNvSpPr>
            <a:spLocks noGrp="1"/>
          </p:cNvSpPr>
          <p:nvPr>
            <p:ph type="body" sz="quarter" idx="17" hasCustomPrompt="1"/>
          </p:nvPr>
        </p:nvSpPr>
        <p:spPr>
          <a:xfrm>
            <a:off x="9400096" y="930705"/>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5" name="Text Placeholder 14">
            <a:extLst>
              <a:ext uri="{FF2B5EF4-FFF2-40B4-BE49-F238E27FC236}">
                <a16:creationId xmlns:a16="http://schemas.microsoft.com/office/drawing/2014/main" id="{5A303710-22B0-4142-968D-7320954775F4}"/>
              </a:ext>
            </a:extLst>
          </p:cNvPr>
          <p:cNvSpPr>
            <a:spLocks noGrp="1"/>
          </p:cNvSpPr>
          <p:nvPr>
            <p:ph type="body" sz="quarter" idx="18" hasCustomPrompt="1"/>
          </p:nvPr>
        </p:nvSpPr>
        <p:spPr>
          <a:xfrm>
            <a:off x="9400096" y="112019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6" name="Text Placeholder 15">
            <a:extLst>
              <a:ext uri="{FF2B5EF4-FFF2-40B4-BE49-F238E27FC236}">
                <a16:creationId xmlns:a16="http://schemas.microsoft.com/office/drawing/2014/main" id="{8302A7A6-28D6-4BD7-BA46-89DD1DCEFBE0}"/>
              </a:ext>
            </a:extLst>
          </p:cNvPr>
          <p:cNvSpPr>
            <a:spLocks noGrp="1"/>
          </p:cNvSpPr>
          <p:nvPr>
            <p:ph type="body" sz="quarter" idx="19" hasCustomPrompt="1"/>
          </p:nvPr>
        </p:nvSpPr>
        <p:spPr>
          <a:xfrm>
            <a:off x="9400096" y="1309686"/>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34C2C096-D038-4648-9DFA-DEF1B0BA5B68}"/>
              </a:ext>
            </a:extLst>
          </p:cNvPr>
          <p:cNvSpPr>
            <a:spLocks noGrp="1"/>
          </p:cNvSpPr>
          <p:nvPr>
            <p:ph type="body" sz="quarter" idx="20" hasCustomPrompt="1"/>
          </p:nvPr>
        </p:nvSpPr>
        <p:spPr>
          <a:xfrm>
            <a:off x="9400096" y="1499177"/>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8" name="Text Placeholder 17">
            <a:extLst>
              <a:ext uri="{FF2B5EF4-FFF2-40B4-BE49-F238E27FC236}">
                <a16:creationId xmlns:a16="http://schemas.microsoft.com/office/drawing/2014/main" id="{2DCE1D34-0BD4-45E3-B7D8-2C576B61CBAC}"/>
              </a:ext>
            </a:extLst>
          </p:cNvPr>
          <p:cNvSpPr>
            <a:spLocks noGrp="1"/>
          </p:cNvSpPr>
          <p:nvPr>
            <p:ph type="body" sz="quarter" idx="21" hasCustomPrompt="1"/>
          </p:nvPr>
        </p:nvSpPr>
        <p:spPr>
          <a:xfrm>
            <a:off x="9400096" y="1688667"/>
            <a:ext cx="199803" cy="129183"/>
          </a:xfrm>
          <a:custGeom>
            <a:avLst/>
            <a:gdLst>
              <a:gd name="connsiteX0" fmla="*/ 0 w 199803"/>
              <a:gd name="connsiteY0" fmla="*/ 0 h 172244"/>
              <a:gd name="connsiteX1" fmla="*/ 199803 w 199803"/>
              <a:gd name="connsiteY1" fmla="*/ 0 h 172244"/>
              <a:gd name="connsiteX2" fmla="*/ 99902 w 199803"/>
              <a:gd name="connsiteY2" fmla="*/ 172244 h 172244"/>
            </a:gdLst>
            <a:ahLst/>
            <a:cxnLst>
              <a:cxn ang="0">
                <a:pos x="connsiteX0" y="connsiteY0"/>
              </a:cxn>
              <a:cxn ang="0">
                <a:pos x="connsiteX1" y="connsiteY1"/>
              </a:cxn>
              <a:cxn ang="0">
                <a:pos x="connsiteX2" y="connsiteY2"/>
              </a:cxn>
            </a:cxnLst>
            <a:rect l="l" t="t" r="r" b="b"/>
            <a:pathLst>
              <a:path w="199803" h="172244">
                <a:moveTo>
                  <a:pt x="0" y="0"/>
                </a:moveTo>
                <a:lnTo>
                  <a:pt x="199803" y="0"/>
                </a:lnTo>
                <a:lnTo>
                  <a:pt x="99902" y="172244"/>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9" name="Text Placeholder 36">
            <a:extLst>
              <a:ext uri="{FF2B5EF4-FFF2-40B4-BE49-F238E27FC236}">
                <a16:creationId xmlns:a16="http://schemas.microsoft.com/office/drawing/2014/main" id="{06AD0ECF-9A1E-4EBD-BE5E-0CD4F6D43857}"/>
              </a:ext>
            </a:extLst>
          </p:cNvPr>
          <p:cNvSpPr>
            <a:spLocks noGrp="1"/>
          </p:cNvSpPr>
          <p:nvPr>
            <p:ph type="body" sz="quarter" idx="27" hasCustomPrompt="1"/>
          </p:nvPr>
        </p:nvSpPr>
        <p:spPr>
          <a:xfrm>
            <a:off x="260350" y="4149907"/>
            <a:ext cx="6203951" cy="645931"/>
          </a:xfrm>
        </p:spPr>
        <p:txBody>
          <a:bodyPr/>
          <a:lstStyle>
            <a:lvl1pPr>
              <a:defRPr sz="1200" b="1">
                <a:solidFill>
                  <a:schemeClr val="tx2"/>
                </a:solidFill>
              </a:defRPr>
            </a:lvl1pPr>
            <a:lvl2pPr>
              <a:defRPr sz="1350"/>
            </a:lvl2pPr>
            <a:lvl3pPr>
              <a:defRPr sz="1200"/>
            </a:lvl3pPr>
            <a:lvl4pPr>
              <a:defRPr sz="1050"/>
            </a:lvl4pPr>
            <a:lvl5pPr>
              <a:defRPr sz="900"/>
            </a:lvl5pPr>
          </a:lstStyle>
          <a:p>
            <a:pPr lvl="0"/>
            <a:r>
              <a:rPr lang="en-US" dirty="0"/>
              <a:t>Enter text here </a:t>
            </a:r>
            <a:endParaRPr lang="en-GB" dirty="0"/>
          </a:p>
        </p:txBody>
      </p:sp>
      <p:sp>
        <p:nvSpPr>
          <p:cNvPr id="20" name="Text Placeholder 14">
            <a:extLst>
              <a:ext uri="{FF2B5EF4-FFF2-40B4-BE49-F238E27FC236}">
                <a16:creationId xmlns:a16="http://schemas.microsoft.com/office/drawing/2014/main" id="{7A2C2162-FE2D-4CD1-A203-AC0B20A2DED6}"/>
              </a:ext>
            </a:extLst>
          </p:cNvPr>
          <p:cNvSpPr>
            <a:spLocks noGrp="1"/>
          </p:cNvSpPr>
          <p:nvPr>
            <p:ph type="body" sz="quarter" idx="26" hasCustomPrompt="1"/>
          </p:nvPr>
        </p:nvSpPr>
        <p:spPr>
          <a:xfrm rot="16200000" flipH="1">
            <a:off x="7963200" y="569563"/>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4" name="Text Placeholder 23">
            <a:extLst>
              <a:ext uri="{FF2B5EF4-FFF2-40B4-BE49-F238E27FC236}">
                <a16:creationId xmlns:a16="http://schemas.microsoft.com/office/drawing/2014/main" id="{7E3E3F8A-9C0F-4AA1-8437-E5DE8890209E}"/>
              </a:ext>
            </a:extLst>
          </p:cNvPr>
          <p:cNvSpPr>
            <a:spLocks noGrp="1"/>
          </p:cNvSpPr>
          <p:nvPr>
            <p:ph type="body" sz="quarter" idx="28" hasCustomPrompt="1"/>
          </p:nvPr>
        </p:nvSpPr>
        <p:spPr>
          <a:xfrm>
            <a:off x="6705919" y="1438869"/>
            <a:ext cx="1552257" cy="300693"/>
          </a:xfrm>
        </p:spPr>
        <p:txBody>
          <a:bodyPr anchor="b"/>
          <a:lstStyle>
            <a:lvl1pPr>
              <a:defRPr sz="1650" b="1">
                <a:solidFill>
                  <a:schemeClr val="accent1"/>
                </a:solidFill>
              </a:defRPr>
            </a:lvl1pPr>
          </a:lstStyle>
          <a:p>
            <a:pPr lvl="0"/>
            <a:r>
              <a:rPr lang="en-US" dirty="0"/>
              <a:t>xxx</a:t>
            </a:r>
            <a:endParaRPr lang="en-GB" dirty="0"/>
          </a:p>
        </p:txBody>
      </p:sp>
      <p:sp>
        <p:nvSpPr>
          <p:cNvPr id="25" name="Text Placeholder 14">
            <a:extLst>
              <a:ext uri="{FF2B5EF4-FFF2-40B4-BE49-F238E27FC236}">
                <a16:creationId xmlns:a16="http://schemas.microsoft.com/office/drawing/2014/main" id="{D2654BFC-41B1-4E34-A8F6-70B012A25467}"/>
              </a:ext>
            </a:extLst>
          </p:cNvPr>
          <p:cNvSpPr>
            <a:spLocks noGrp="1"/>
          </p:cNvSpPr>
          <p:nvPr>
            <p:ph type="body" sz="quarter" idx="29" hasCustomPrompt="1"/>
          </p:nvPr>
        </p:nvSpPr>
        <p:spPr>
          <a:xfrm rot="16200000" flipH="1">
            <a:off x="7963200" y="1045664"/>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6" name="Text Placeholder 23">
            <a:extLst>
              <a:ext uri="{FF2B5EF4-FFF2-40B4-BE49-F238E27FC236}">
                <a16:creationId xmlns:a16="http://schemas.microsoft.com/office/drawing/2014/main" id="{C87A0EFF-6275-4928-A6CB-2970CA0A67ED}"/>
              </a:ext>
            </a:extLst>
          </p:cNvPr>
          <p:cNvSpPr>
            <a:spLocks noGrp="1"/>
          </p:cNvSpPr>
          <p:nvPr>
            <p:ph type="body" sz="quarter" idx="30" hasCustomPrompt="1"/>
          </p:nvPr>
        </p:nvSpPr>
        <p:spPr>
          <a:xfrm>
            <a:off x="6705919" y="1914970"/>
            <a:ext cx="1552257" cy="300693"/>
          </a:xfrm>
        </p:spPr>
        <p:txBody>
          <a:bodyPr anchor="b"/>
          <a:lstStyle>
            <a:lvl1pPr>
              <a:defRPr sz="1650" b="1">
                <a:solidFill>
                  <a:schemeClr val="accent1"/>
                </a:solidFill>
              </a:defRPr>
            </a:lvl1pPr>
          </a:lstStyle>
          <a:p>
            <a:pPr lvl="0"/>
            <a:r>
              <a:rPr lang="en-US" dirty="0"/>
              <a:t>xxx</a:t>
            </a:r>
            <a:endParaRPr lang="en-GB" dirty="0"/>
          </a:p>
        </p:txBody>
      </p:sp>
      <p:sp>
        <p:nvSpPr>
          <p:cNvPr id="27" name="Text Placeholder 14">
            <a:extLst>
              <a:ext uri="{FF2B5EF4-FFF2-40B4-BE49-F238E27FC236}">
                <a16:creationId xmlns:a16="http://schemas.microsoft.com/office/drawing/2014/main" id="{15348198-BCF5-4EE3-ACEC-E5F4056C7783}"/>
              </a:ext>
            </a:extLst>
          </p:cNvPr>
          <p:cNvSpPr>
            <a:spLocks noGrp="1"/>
          </p:cNvSpPr>
          <p:nvPr>
            <p:ph type="body" sz="quarter" idx="31" hasCustomPrompt="1"/>
          </p:nvPr>
        </p:nvSpPr>
        <p:spPr>
          <a:xfrm rot="16200000" flipH="1">
            <a:off x="7963200" y="1521765"/>
            <a:ext cx="10800" cy="2350800"/>
          </a:xfrm>
          <a:custGeom>
            <a:avLst/>
            <a:gdLst>
              <a:gd name="connsiteX0" fmla="*/ 0 w 25200"/>
              <a:gd name="connsiteY0" fmla="*/ 0 h 1224000"/>
              <a:gd name="connsiteX1" fmla="*/ 25200 w 25200"/>
              <a:gd name="connsiteY1" fmla="*/ 0 h 1224000"/>
              <a:gd name="connsiteX2" fmla="*/ 25200 w 25200"/>
              <a:gd name="connsiteY2" fmla="*/ 1224000 h 1224000"/>
              <a:gd name="connsiteX3" fmla="*/ 0 w 25200"/>
              <a:gd name="connsiteY3" fmla="*/ 1224000 h 1224000"/>
            </a:gdLst>
            <a:ahLst/>
            <a:cxnLst>
              <a:cxn ang="0">
                <a:pos x="connsiteX0" y="connsiteY0"/>
              </a:cxn>
              <a:cxn ang="0">
                <a:pos x="connsiteX1" y="connsiteY1"/>
              </a:cxn>
              <a:cxn ang="0">
                <a:pos x="connsiteX2" y="connsiteY2"/>
              </a:cxn>
              <a:cxn ang="0">
                <a:pos x="connsiteX3" y="connsiteY3"/>
              </a:cxn>
            </a:cxnLst>
            <a:rect l="l" t="t" r="r" b="b"/>
            <a:pathLst>
              <a:path w="25200" h="1224000">
                <a:moveTo>
                  <a:pt x="0" y="0"/>
                </a:moveTo>
                <a:lnTo>
                  <a:pt x="25200" y="0"/>
                </a:lnTo>
                <a:lnTo>
                  <a:pt x="25200" y="1224000"/>
                </a:lnTo>
                <a:lnTo>
                  <a:pt x="0" y="1224000"/>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8" name="Text Placeholder 23">
            <a:extLst>
              <a:ext uri="{FF2B5EF4-FFF2-40B4-BE49-F238E27FC236}">
                <a16:creationId xmlns:a16="http://schemas.microsoft.com/office/drawing/2014/main" id="{BF66DB1A-1E30-4CBC-B2CC-CBD64B984DAD}"/>
              </a:ext>
            </a:extLst>
          </p:cNvPr>
          <p:cNvSpPr>
            <a:spLocks noGrp="1"/>
          </p:cNvSpPr>
          <p:nvPr>
            <p:ph type="body" sz="quarter" idx="32" hasCustomPrompt="1"/>
          </p:nvPr>
        </p:nvSpPr>
        <p:spPr>
          <a:xfrm>
            <a:off x="6705919" y="2391071"/>
            <a:ext cx="1552257" cy="300693"/>
          </a:xfrm>
        </p:spPr>
        <p:txBody>
          <a:bodyPr anchor="b"/>
          <a:lstStyle>
            <a:lvl1pPr>
              <a:defRPr sz="1650" b="1">
                <a:solidFill>
                  <a:schemeClr val="accent1"/>
                </a:solidFill>
              </a:defRPr>
            </a:lvl1pPr>
          </a:lstStyle>
          <a:p>
            <a:pPr lvl="0"/>
            <a:r>
              <a:rPr lang="en-US" dirty="0"/>
              <a:t>xxx</a:t>
            </a:r>
            <a:endParaRPr lang="en-GB" dirty="0"/>
          </a:p>
        </p:txBody>
      </p:sp>
      <p:sp>
        <p:nvSpPr>
          <p:cNvPr id="7" name="Text Placeholder 6">
            <a:extLst>
              <a:ext uri="{FF2B5EF4-FFF2-40B4-BE49-F238E27FC236}">
                <a16:creationId xmlns:a16="http://schemas.microsoft.com/office/drawing/2014/main" id="{007BD16A-0DDD-480C-B5AB-8461946223E3}"/>
              </a:ext>
            </a:extLst>
          </p:cNvPr>
          <p:cNvSpPr>
            <a:spLocks noGrp="1"/>
          </p:cNvSpPr>
          <p:nvPr>
            <p:ph type="body" sz="quarter" idx="33" hasCustomPrompt="1"/>
          </p:nvPr>
        </p:nvSpPr>
        <p:spPr>
          <a:xfrm>
            <a:off x="6720682" y="1791982"/>
            <a:ext cx="1711325" cy="201256"/>
          </a:xfrm>
        </p:spPr>
        <p:txBody>
          <a:bodyPr anchor="b"/>
          <a:lstStyle>
            <a:lvl1pPr>
              <a:defRPr sz="1050"/>
            </a:lvl1pPr>
          </a:lstStyle>
          <a:p>
            <a:pPr lvl="0"/>
            <a:r>
              <a:rPr lang="en-US" dirty="0"/>
              <a:t>Enter text here </a:t>
            </a:r>
            <a:endParaRPr lang="en-GB" dirty="0"/>
          </a:p>
        </p:txBody>
      </p:sp>
      <p:sp>
        <p:nvSpPr>
          <p:cNvPr id="32" name="Text Placeholder 6">
            <a:extLst>
              <a:ext uri="{FF2B5EF4-FFF2-40B4-BE49-F238E27FC236}">
                <a16:creationId xmlns:a16="http://schemas.microsoft.com/office/drawing/2014/main" id="{8F316A43-B237-4110-9662-18CE04C2DC18}"/>
              </a:ext>
            </a:extLst>
          </p:cNvPr>
          <p:cNvSpPr>
            <a:spLocks noGrp="1"/>
          </p:cNvSpPr>
          <p:nvPr>
            <p:ph type="body" sz="quarter" idx="34" hasCustomPrompt="1"/>
          </p:nvPr>
        </p:nvSpPr>
        <p:spPr>
          <a:xfrm>
            <a:off x="6720682" y="2262362"/>
            <a:ext cx="1711325" cy="201256"/>
          </a:xfrm>
        </p:spPr>
        <p:txBody>
          <a:bodyPr anchor="b"/>
          <a:lstStyle>
            <a:lvl1pPr>
              <a:defRPr sz="1050"/>
            </a:lvl1pPr>
          </a:lstStyle>
          <a:p>
            <a:pPr lvl="0"/>
            <a:r>
              <a:rPr lang="en-US" dirty="0"/>
              <a:t>Enter text here </a:t>
            </a:r>
            <a:endParaRPr lang="en-GB" dirty="0"/>
          </a:p>
        </p:txBody>
      </p:sp>
      <p:sp>
        <p:nvSpPr>
          <p:cNvPr id="33" name="Text Placeholder 6">
            <a:extLst>
              <a:ext uri="{FF2B5EF4-FFF2-40B4-BE49-F238E27FC236}">
                <a16:creationId xmlns:a16="http://schemas.microsoft.com/office/drawing/2014/main" id="{EF091ADD-A6FA-436B-829F-351102CFF840}"/>
              </a:ext>
            </a:extLst>
          </p:cNvPr>
          <p:cNvSpPr>
            <a:spLocks noGrp="1"/>
          </p:cNvSpPr>
          <p:nvPr>
            <p:ph type="body" sz="quarter" idx="35" hasCustomPrompt="1"/>
          </p:nvPr>
        </p:nvSpPr>
        <p:spPr>
          <a:xfrm>
            <a:off x="6720682" y="1321602"/>
            <a:ext cx="1711325" cy="201256"/>
          </a:xfrm>
        </p:spPr>
        <p:txBody>
          <a:bodyPr anchor="b"/>
          <a:lstStyle>
            <a:lvl1pPr>
              <a:defRPr sz="1050"/>
            </a:lvl1pPr>
          </a:lstStyle>
          <a:p>
            <a:pPr lvl="0"/>
            <a:r>
              <a:rPr lang="en-US" dirty="0"/>
              <a:t>Enter text here </a:t>
            </a:r>
            <a:endParaRPr lang="en-GB" dirty="0"/>
          </a:p>
        </p:txBody>
      </p:sp>
      <p:sp>
        <p:nvSpPr>
          <p:cNvPr id="59" name="Text Placeholder 58">
            <a:extLst>
              <a:ext uri="{FF2B5EF4-FFF2-40B4-BE49-F238E27FC236}">
                <a16:creationId xmlns:a16="http://schemas.microsoft.com/office/drawing/2014/main" id="{0D252891-E28E-482A-B471-0F2AAF933445}"/>
              </a:ext>
            </a:extLst>
          </p:cNvPr>
          <p:cNvSpPr>
            <a:spLocks noGrp="1"/>
          </p:cNvSpPr>
          <p:nvPr>
            <p:ph type="body" sz="quarter" idx="37" hasCustomPrompt="1"/>
          </p:nvPr>
        </p:nvSpPr>
        <p:spPr>
          <a:xfrm>
            <a:off x="1" y="1203273"/>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48" name="Picture 47">
            <a:extLst>
              <a:ext uri="{FF2B5EF4-FFF2-40B4-BE49-F238E27FC236}">
                <a16:creationId xmlns:a16="http://schemas.microsoft.com/office/drawing/2014/main" id="{68A2A123-C5C9-45F3-9FD4-7AE23CBFC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grpSp>
        <p:nvGrpSpPr>
          <p:cNvPr id="49" name="Group 48">
            <a:extLst>
              <a:ext uri="{FF2B5EF4-FFF2-40B4-BE49-F238E27FC236}">
                <a16:creationId xmlns:a16="http://schemas.microsoft.com/office/drawing/2014/main" id="{9703E913-23BD-4B1D-895E-74115BFA6860}"/>
              </a:ext>
            </a:extLst>
          </p:cNvPr>
          <p:cNvGrpSpPr/>
          <p:nvPr userDrawn="1"/>
        </p:nvGrpSpPr>
        <p:grpSpPr>
          <a:xfrm>
            <a:off x="-3832860" y="0"/>
            <a:ext cx="3760880" cy="3731895"/>
            <a:chOff x="-3832860" y="0"/>
            <a:chExt cx="3760880" cy="4975860"/>
          </a:xfrm>
        </p:grpSpPr>
        <p:sp>
          <p:nvSpPr>
            <p:cNvPr id="50" name="Rectangle 49">
              <a:extLst>
                <a:ext uri="{FF2B5EF4-FFF2-40B4-BE49-F238E27FC236}">
                  <a16:creationId xmlns:a16="http://schemas.microsoft.com/office/drawing/2014/main" id="{A0E1F254-8E74-4D28-99E7-46DEE26613B1}"/>
                </a:ext>
              </a:extLst>
            </p:cNvPr>
            <p:cNvSpPr/>
            <p:nvPr/>
          </p:nvSpPr>
          <p:spPr>
            <a:xfrm>
              <a:off x="-3832859" y="0"/>
              <a:ext cx="3760879" cy="497586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51" name="TextBox 50">
              <a:extLst>
                <a:ext uri="{FF2B5EF4-FFF2-40B4-BE49-F238E27FC236}">
                  <a16:creationId xmlns:a16="http://schemas.microsoft.com/office/drawing/2014/main" id="{40935067-FDB3-4D05-8EBD-CC0238ED97A2}"/>
                </a:ext>
              </a:extLst>
            </p:cNvPr>
            <p:cNvSpPr txBox="1"/>
            <p:nvPr/>
          </p:nvSpPr>
          <p:spPr>
            <a:xfrm>
              <a:off x="-3832859" y="19680"/>
              <a:ext cx="3760879" cy="677108"/>
            </a:xfrm>
            <a:prstGeom prst="rect">
              <a:avLst/>
            </a:prstGeom>
            <a:noFill/>
          </p:spPr>
          <p:txBody>
            <a:bodyPr wrap="square" rtlCol="0">
              <a:spAutoFit/>
            </a:bodyPr>
            <a:lstStyle/>
            <a:p>
              <a:pPr algn="ctr"/>
              <a:r>
                <a:rPr lang="en-GB" sz="1350" dirty="0">
                  <a:solidFill>
                    <a:srgbClr val="333333"/>
                  </a:solidFill>
                  <a:latin typeface="+mj-lt"/>
                </a:rPr>
                <a:t>How to customise </a:t>
              </a:r>
              <a:br>
                <a:rPr lang="en-GB" sz="1350" dirty="0">
                  <a:solidFill>
                    <a:srgbClr val="333333"/>
                  </a:solidFill>
                  <a:latin typeface="+mj-lt"/>
                </a:rPr>
              </a:br>
              <a:r>
                <a:rPr lang="en-GB" sz="1350" dirty="0">
                  <a:solidFill>
                    <a:srgbClr val="333333"/>
                  </a:solidFill>
                  <a:latin typeface="+mj-lt"/>
                </a:rPr>
                <a:t>your background</a:t>
              </a:r>
            </a:p>
          </p:txBody>
        </p:sp>
        <p:sp>
          <p:nvSpPr>
            <p:cNvPr id="52" name="Rectangle 51">
              <a:extLst>
                <a:ext uri="{FF2B5EF4-FFF2-40B4-BE49-F238E27FC236}">
                  <a16:creationId xmlns:a16="http://schemas.microsoft.com/office/drawing/2014/main" id="{3AFE85E1-F0CF-485F-AD42-827C07021F1C}"/>
                </a:ext>
              </a:extLst>
            </p:cNvPr>
            <p:cNvSpPr/>
            <p:nvPr/>
          </p:nvSpPr>
          <p:spPr>
            <a:xfrm>
              <a:off x="-3832859" y="655923"/>
              <a:ext cx="376087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chemeClr val="bg1"/>
                </a:solidFill>
              </a:endParaRPr>
            </a:p>
          </p:txBody>
        </p:sp>
        <p:sp>
          <p:nvSpPr>
            <p:cNvPr id="53" name="TextBox 52">
              <a:extLst>
                <a:ext uri="{FF2B5EF4-FFF2-40B4-BE49-F238E27FC236}">
                  <a16:creationId xmlns:a16="http://schemas.microsoft.com/office/drawing/2014/main" id="{6E6157D4-8A76-45CE-AEDF-3B8FD7CB115E}"/>
                </a:ext>
              </a:extLst>
            </p:cNvPr>
            <p:cNvSpPr txBox="1"/>
            <p:nvPr/>
          </p:nvSpPr>
          <p:spPr>
            <a:xfrm>
              <a:off x="-3832860" y="717739"/>
              <a:ext cx="3760879"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your slide and click </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54" name="TextBox 53">
              <a:extLst>
                <a:ext uri="{FF2B5EF4-FFF2-40B4-BE49-F238E27FC236}">
                  <a16:creationId xmlns:a16="http://schemas.microsoft.com/office/drawing/2014/main" id="{D4C4871D-610A-49EA-B2D5-DE340608B245}"/>
                </a:ext>
              </a:extLst>
            </p:cNvPr>
            <p:cNvSpPr txBox="1"/>
            <p:nvPr/>
          </p:nvSpPr>
          <p:spPr>
            <a:xfrm>
              <a:off x="-3832860" y="2488013"/>
              <a:ext cx="3760879" cy="767477"/>
            </a:xfrm>
            <a:prstGeom prst="rect">
              <a:avLst/>
            </a:prstGeom>
            <a:noFill/>
          </p:spPr>
          <p:txBody>
            <a:bodyPr wrap="square" rtlCol="0">
              <a:noAutofit/>
            </a:bodyPr>
            <a:lstStyle/>
            <a:p>
              <a:r>
                <a:rPr lang="en-GB" sz="1050" b="1" dirty="0">
                  <a:solidFill>
                    <a:srgbClr val="333333"/>
                  </a:solidFill>
                </a:rPr>
                <a:t>3.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Picture or Texture </a:t>
              </a:r>
              <a:br>
                <a:rPr lang="en-GB" sz="1050" b="1" dirty="0">
                  <a:solidFill>
                    <a:srgbClr val="333333"/>
                  </a:solidFill>
                </a:rPr>
              </a:br>
              <a:r>
                <a:rPr lang="en-GB" sz="1050" b="1" dirty="0">
                  <a:solidFill>
                    <a:srgbClr val="333333"/>
                  </a:solidFill>
                </a:rPr>
                <a:t>Fill</a:t>
              </a:r>
              <a:r>
                <a:rPr lang="en-GB" sz="1050" dirty="0">
                  <a:solidFill>
                    <a:srgbClr val="333333"/>
                  </a:solidFill>
                </a:rPr>
                <a:t> and choose the image from </a:t>
              </a:r>
              <a:br>
                <a:rPr lang="en-GB" sz="1050" dirty="0">
                  <a:solidFill>
                    <a:srgbClr val="333333"/>
                  </a:solidFill>
                </a:rPr>
              </a:br>
              <a:r>
                <a:rPr lang="en-GB" sz="1050" dirty="0">
                  <a:solidFill>
                    <a:srgbClr val="333333"/>
                  </a:solidFill>
                </a:rPr>
                <a:t>your computer.</a:t>
              </a:r>
            </a:p>
          </p:txBody>
        </p:sp>
        <p:sp>
          <p:nvSpPr>
            <p:cNvPr id="55" name="TextBox 54">
              <a:extLst>
                <a:ext uri="{FF2B5EF4-FFF2-40B4-BE49-F238E27FC236}">
                  <a16:creationId xmlns:a16="http://schemas.microsoft.com/office/drawing/2014/main" id="{5C5CD447-CFE4-4E57-B4F3-200EB4D4CB12}"/>
                </a:ext>
              </a:extLst>
            </p:cNvPr>
            <p:cNvSpPr txBox="1"/>
            <p:nvPr/>
          </p:nvSpPr>
          <p:spPr>
            <a:xfrm>
              <a:off x="-3832860" y="3286193"/>
              <a:ext cx="3760879"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Click </a:t>
              </a:r>
              <a:r>
                <a:rPr lang="en-GB" sz="1050" b="1" dirty="0">
                  <a:solidFill>
                    <a:srgbClr val="333333"/>
                  </a:solidFill>
                </a:rPr>
                <a:t>Picture</a:t>
              </a:r>
              <a:r>
                <a:rPr lang="en-GB" sz="1050" dirty="0">
                  <a:solidFill>
                    <a:srgbClr val="333333"/>
                  </a:solidFill>
                </a:rPr>
                <a:t> on the Format Background Menu to alter your image.</a:t>
              </a:r>
            </a:p>
          </p:txBody>
        </p:sp>
        <p:sp>
          <p:nvSpPr>
            <p:cNvPr id="56" name="TextBox 55">
              <a:extLst>
                <a:ext uri="{FF2B5EF4-FFF2-40B4-BE49-F238E27FC236}">
                  <a16:creationId xmlns:a16="http://schemas.microsoft.com/office/drawing/2014/main" id="{5D696C73-37A3-4AA9-862B-7FD9D074D5A2}"/>
                </a:ext>
              </a:extLst>
            </p:cNvPr>
            <p:cNvSpPr txBox="1"/>
            <p:nvPr/>
          </p:nvSpPr>
          <p:spPr>
            <a:xfrm>
              <a:off x="-3832860" y="3840116"/>
              <a:ext cx="3760879" cy="553997"/>
            </a:xfrm>
            <a:prstGeom prst="rect">
              <a:avLst/>
            </a:prstGeom>
            <a:noFill/>
          </p:spPr>
          <p:txBody>
            <a:bodyPr wrap="square" rtlCol="0">
              <a:sp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57" name="TextBox 56">
              <a:extLst>
                <a:ext uri="{FF2B5EF4-FFF2-40B4-BE49-F238E27FC236}">
                  <a16:creationId xmlns:a16="http://schemas.microsoft.com/office/drawing/2014/main" id="{B3FCDC0F-1E8B-4328-A6BB-45373F75044B}"/>
                </a:ext>
              </a:extLst>
            </p:cNvPr>
            <p:cNvSpPr txBox="1"/>
            <p:nvPr/>
          </p:nvSpPr>
          <p:spPr>
            <a:xfrm>
              <a:off x="-3832860" y="4394039"/>
              <a:ext cx="3760879"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58" name="TextBox 57">
              <a:extLst>
                <a:ext uri="{FF2B5EF4-FFF2-40B4-BE49-F238E27FC236}">
                  <a16:creationId xmlns:a16="http://schemas.microsoft.com/office/drawing/2014/main" id="{CA177775-8A22-47D5-8513-73661A8B1406}"/>
                </a:ext>
              </a:extLst>
            </p:cNvPr>
            <p:cNvSpPr txBox="1"/>
            <p:nvPr/>
          </p:nvSpPr>
          <p:spPr>
            <a:xfrm>
              <a:off x="-3832860" y="1626051"/>
              <a:ext cx="3760879" cy="553997"/>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a:t>
              </a:r>
              <a:r>
                <a:rPr lang="en-GB" sz="1050" b="1">
                  <a:solidFill>
                    <a:srgbClr val="333333"/>
                  </a:solidFill>
                </a:rPr>
                <a:t>Solid Fill </a:t>
              </a:r>
              <a:r>
                <a:rPr lang="en-GB" sz="1050">
                  <a:solidFill>
                    <a:srgbClr val="333333"/>
                  </a:solidFill>
                </a:rPr>
                <a:t>then choose your colour from the palette.</a:t>
              </a:r>
            </a:p>
          </p:txBody>
        </p:sp>
        <p:sp>
          <p:nvSpPr>
            <p:cNvPr id="60" name="Rectangle 59">
              <a:extLst>
                <a:ext uri="{FF2B5EF4-FFF2-40B4-BE49-F238E27FC236}">
                  <a16:creationId xmlns:a16="http://schemas.microsoft.com/office/drawing/2014/main" id="{12C994F4-A5A5-4B6E-861C-795C6B9EDDB1}"/>
                </a:ext>
              </a:extLst>
            </p:cNvPr>
            <p:cNvSpPr/>
            <p:nvPr/>
          </p:nvSpPr>
          <p:spPr>
            <a:xfrm>
              <a:off x="-3832860" y="1313469"/>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Solid Colour Background</a:t>
              </a:r>
            </a:p>
          </p:txBody>
        </p:sp>
        <p:sp>
          <p:nvSpPr>
            <p:cNvPr id="61" name="Rectangle 60">
              <a:extLst>
                <a:ext uri="{FF2B5EF4-FFF2-40B4-BE49-F238E27FC236}">
                  <a16:creationId xmlns:a16="http://schemas.microsoft.com/office/drawing/2014/main" id="{D1B2362A-9D41-40A5-BE27-D18C7955BD82}"/>
                </a:ext>
              </a:extLst>
            </p:cNvPr>
            <p:cNvSpPr/>
            <p:nvPr/>
          </p:nvSpPr>
          <p:spPr>
            <a:xfrm>
              <a:off x="-3832860" y="2176445"/>
              <a:ext cx="3760879" cy="26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b="1">
                  <a:solidFill>
                    <a:schemeClr val="bg1"/>
                  </a:solidFill>
                </a:rPr>
                <a:t>Image Background</a:t>
              </a:r>
            </a:p>
          </p:txBody>
        </p:sp>
      </p:grpSp>
    </p:spTree>
    <p:extLst>
      <p:ext uri="{BB962C8B-B14F-4D97-AF65-F5344CB8AC3E}">
        <p14:creationId xmlns:p14="http://schemas.microsoft.com/office/powerpoint/2010/main" val="24096417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857F-0F3F-446A-A8E0-DEAC68B6F946}"/>
              </a:ext>
            </a:extLst>
          </p:cNvPr>
          <p:cNvSpPr>
            <a:spLocks noGrp="1"/>
          </p:cNvSpPr>
          <p:nvPr>
            <p:ph type="title" hasCustomPrompt="1"/>
          </p:nvPr>
        </p:nvSpPr>
        <p:spPr>
          <a:xfrm>
            <a:off x="260350" y="205980"/>
            <a:ext cx="7054850" cy="346471"/>
          </a:xfrm>
        </p:spPr>
        <p:txBody>
          <a:bodyPr/>
          <a:lstStyle>
            <a:lvl1pPr>
              <a:defRPr/>
            </a:lvl1pPr>
          </a:lstStyle>
          <a:p>
            <a:r>
              <a:rPr lang="en-US" dirty="0"/>
              <a:t>Enter title here </a:t>
            </a:r>
            <a:endParaRPr lang="en-GB" dirty="0"/>
          </a:p>
        </p:txBody>
      </p:sp>
      <p:sp>
        <p:nvSpPr>
          <p:cNvPr id="4" name="Footer Placeholder 3">
            <a:extLst>
              <a:ext uri="{FF2B5EF4-FFF2-40B4-BE49-F238E27FC236}">
                <a16:creationId xmlns:a16="http://schemas.microsoft.com/office/drawing/2014/main" id="{7CA2A6CB-677B-4CF9-9079-474B9D6A9529}"/>
              </a:ext>
            </a:extLst>
          </p:cNvPr>
          <p:cNvSpPr>
            <a:spLocks noGrp="1"/>
          </p:cNvSpPr>
          <p:nvPr>
            <p:ph type="ftr" sz="quarter" idx="11"/>
          </p:nvPr>
        </p:nvSpPr>
        <p:spPr/>
        <p:txBody>
          <a:bodyPr/>
          <a:lstStyle/>
          <a:p>
            <a:endParaRPr lang="en-GB" dirty="0"/>
          </a:p>
        </p:txBody>
      </p:sp>
      <p:sp>
        <p:nvSpPr>
          <p:cNvPr id="7" name="Text Placeholder 6">
            <a:extLst>
              <a:ext uri="{FF2B5EF4-FFF2-40B4-BE49-F238E27FC236}">
                <a16:creationId xmlns:a16="http://schemas.microsoft.com/office/drawing/2014/main" id="{224D60CB-66B1-43DB-BA3B-EADE0CF4300F}"/>
              </a:ext>
            </a:extLst>
          </p:cNvPr>
          <p:cNvSpPr>
            <a:spLocks noGrp="1"/>
          </p:cNvSpPr>
          <p:nvPr>
            <p:ph type="body" sz="quarter" idx="27" hasCustomPrompt="1"/>
          </p:nvPr>
        </p:nvSpPr>
        <p:spPr>
          <a:xfrm>
            <a:off x="260349" y="739378"/>
            <a:ext cx="7054850" cy="335669"/>
          </a:xfrm>
        </p:spPr>
        <p:txBody>
          <a:bodyPr/>
          <a:lstStyle>
            <a:lvl1pPr>
              <a:defRPr sz="1800" b="1">
                <a:solidFill>
                  <a:schemeClr val="accent1"/>
                </a:solidFill>
                <a:latin typeface="+mj-lt"/>
              </a:defRPr>
            </a:lvl1pPr>
          </a:lstStyle>
          <a:p>
            <a:pPr lvl="0"/>
            <a:r>
              <a:rPr lang="en-US" dirty="0"/>
              <a:t>Enter subtitle here </a:t>
            </a:r>
            <a:endParaRPr lang="en-GB" dirty="0"/>
          </a:p>
        </p:txBody>
      </p:sp>
      <p:sp>
        <p:nvSpPr>
          <p:cNvPr id="9" name="Text Placeholder 8">
            <a:extLst>
              <a:ext uri="{FF2B5EF4-FFF2-40B4-BE49-F238E27FC236}">
                <a16:creationId xmlns:a16="http://schemas.microsoft.com/office/drawing/2014/main" id="{F5229FDF-8CE0-4A49-B535-10B3CB1DA43A}"/>
              </a:ext>
            </a:extLst>
          </p:cNvPr>
          <p:cNvSpPr>
            <a:spLocks noGrp="1"/>
          </p:cNvSpPr>
          <p:nvPr>
            <p:ph type="body" sz="quarter" idx="31" hasCustomPrompt="1"/>
          </p:nvPr>
        </p:nvSpPr>
        <p:spPr>
          <a:xfrm>
            <a:off x="1" y="639682"/>
            <a:ext cx="3779999" cy="10800"/>
          </a:xfrm>
          <a:custGeom>
            <a:avLst/>
            <a:gdLst>
              <a:gd name="connsiteX0" fmla="*/ 0 w 3779999"/>
              <a:gd name="connsiteY0" fmla="*/ 0 h 14400"/>
              <a:gd name="connsiteX1" fmla="*/ 3779999 w 3779999"/>
              <a:gd name="connsiteY1" fmla="*/ 0 h 14400"/>
              <a:gd name="connsiteX2" fmla="*/ 3779999 w 3779999"/>
              <a:gd name="connsiteY2" fmla="*/ 14400 h 14400"/>
              <a:gd name="connsiteX3" fmla="*/ 0 w 3779999"/>
              <a:gd name="connsiteY3" fmla="*/ 14400 h 14400"/>
            </a:gdLst>
            <a:ahLst/>
            <a:cxnLst>
              <a:cxn ang="0">
                <a:pos x="connsiteX0" y="connsiteY0"/>
              </a:cxn>
              <a:cxn ang="0">
                <a:pos x="connsiteX1" y="connsiteY1"/>
              </a:cxn>
              <a:cxn ang="0">
                <a:pos x="connsiteX2" y="connsiteY2"/>
              </a:cxn>
              <a:cxn ang="0">
                <a:pos x="connsiteX3" y="connsiteY3"/>
              </a:cxn>
            </a:cxnLst>
            <a:rect l="l" t="t" r="r" b="b"/>
            <a:pathLst>
              <a:path w="3779999" h="14400">
                <a:moveTo>
                  <a:pt x="0" y="0"/>
                </a:moveTo>
                <a:lnTo>
                  <a:pt x="3779999" y="0"/>
                </a:lnTo>
                <a:lnTo>
                  <a:pt x="3779999" y="14400"/>
                </a:lnTo>
                <a:lnTo>
                  <a:pt x="0" y="14400"/>
                </a:lnTo>
                <a:close/>
              </a:path>
            </a:pathLst>
          </a:custGeom>
          <a:solidFill>
            <a:schemeClr val="accent1"/>
          </a:solidFill>
        </p:spPr>
        <p:txBody>
          <a:bodyPr wrap="square">
            <a:noAutofit/>
          </a:bodyPr>
          <a:lstStyle>
            <a:lvl1pPr>
              <a:defRPr/>
            </a:lvl1pPr>
          </a:lstStyle>
          <a:p>
            <a:pPr lvl="0"/>
            <a:r>
              <a:rPr lang="en-US" dirty="0"/>
              <a:t> </a:t>
            </a:r>
            <a:endParaRPr lang="en-GB" dirty="0"/>
          </a:p>
        </p:txBody>
      </p:sp>
      <p:pic>
        <p:nvPicPr>
          <p:cNvPr id="11" name="Picture 10">
            <a:extLst>
              <a:ext uri="{FF2B5EF4-FFF2-40B4-BE49-F238E27FC236}">
                <a16:creationId xmlns:a16="http://schemas.microsoft.com/office/drawing/2014/main" id="{425DBE92-3D72-40DE-A09D-87651D7E9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088" y="4378717"/>
            <a:ext cx="1006581" cy="433832"/>
          </a:xfrm>
          <a:prstGeom prst="rect">
            <a:avLst/>
          </a:prstGeom>
        </p:spPr>
      </p:pic>
    </p:spTree>
    <p:extLst>
      <p:ext uri="{BB962C8B-B14F-4D97-AF65-F5344CB8AC3E}">
        <p14:creationId xmlns:p14="http://schemas.microsoft.com/office/powerpoint/2010/main" val="382996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06EB9-D022-4873-B3A7-A5D7CF2490FE}"/>
              </a:ext>
            </a:extLst>
          </p:cNvPr>
          <p:cNvSpPr>
            <a:spLocks noGrp="1"/>
          </p:cNvSpPr>
          <p:nvPr>
            <p:ph type="title"/>
          </p:nvPr>
        </p:nvSpPr>
        <p:spPr>
          <a:xfrm>
            <a:off x="260350" y="205984"/>
            <a:ext cx="7054850" cy="384571"/>
          </a:xfrm>
          <a:prstGeom prst="rect">
            <a:avLst/>
          </a:prstGeom>
        </p:spPr>
        <p:txBody>
          <a:bodyPr vert="horz" lIns="91440" tIns="45720" rIns="91440" bIns="45720" rtlCol="0" anchor="t">
            <a:no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31B1AA91-745C-45AF-B3DE-43BE91675893}"/>
              </a:ext>
            </a:extLst>
          </p:cNvPr>
          <p:cNvSpPr>
            <a:spLocks noGrp="1"/>
          </p:cNvSpPr>
          <p:nvPr>
            <p:ph type="body" idx="1"/>
          </p:nvPr>
        </p:nvSpPr>
        <p:spPr>
          <a:xfrm>
            <a:off x="260350" y="1548769"/>
            <a:ext cx="7054850" cy="308395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a:extLst>
              <a:ext uri="{FF2B5EF4-FFF2-40B4-BE49-F238E27FC236}">
                <a16:creationId xmlns:a16="http://schemas.microsoft.com/office/drawing/2014/main" id="{1BB70AA7-1998-4136-A744-AE417F906251}"/>
              </a:ext>
            </a:extLst>
          </p:cNvPr>
          <p:cNvSpPr>
            <a:spLocks noGrp="1"/>
          </p:cNvSpPr>
          <p:nvPr>
            <p:ph type="dt" sz="half" idx="2"/>
          </p:nvPr>
        </p:nvSpPr>
        <p:spPr>
          <a:xfrm>
            <a:off x="2341814"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endParaRPr lang="en-GB" dirty="0"/>
          </a:p>
        </p:txBody>
      </p:sp>
      <p:sp>
        <p:nvSpPr>
          <p:cNvPr id="5" name="Footer Placeholder 4">
            <a:extLst>
              <a:ext uri="{FF2B5EF4-FFF2-40B4-BE49-F238E27FC236}">
                <a16:creationId xmlns:a16="http://schemas.microsoft.com/office/drawing/2014/main" id="{1BD5436C-7883-4BE2-AAC8-9CF7A43ABB86}"/>
              </a:ext>
            </a:extLst>
          </p:cNvPr>
          <p:cNvSpPr>
            <a:spLocks noGrp="1"/>
          </p:cNvSpPr>
          <p:nvPr>
            <p:ph type="ftr" sz="quarter" idx="3"/>
          </p:nvPr>
        </p:nvSpPr>
        <p:spPr>
          <a:xfrm>
            <a:off x="8335002" y="1548764"/>
            <a:ext cx="567690" cy="2677716"/>
          </a:xfrm>
          <a:prstGeom prst="rect">
            <a:avLst/>
          </a:prstGeom>
        </p:spPr>
        <p:txBody>
          <a:bodyPr vert="vert270" lIns="91440" tIns="45720" rIns="91440" bIns="45720" rtlCol="0" anchor="b">
            <a:noAutofit/>
          </a:bodyPr>
          <a:lstStyle>
            <a:lvl1pPr algn="l">
              <a:lnSpc>
                <a:spcPct val="90000"/>
              </a:lnSpc>
              <a:spcAft>
                <a:spcPts val="600"/>
              </a:spcAft>
              <a:defRPr sz="120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ABD76CD9-9D57-4822-B395-C8596AFA9CDA}"/>
              </a:ext>
            </a:extLst>
          </p:cNvPr>
          <p:cNvSpPr>
            <a:spLocks noGrp="1"/>
          </p:cNvSpPr>
          <p:nvPr>
            <p:ph type="sldNum" sz="quarter" idx="4"/>
          </p:nvPr>
        </p:nvSpPr>
        <p:spPr>
          <a:xfrm>
            <a:off x="260350"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fld id="{B994287B-910E-422A-9B91-3555FFB9056F}" type="slidenum">
              <a:rPr lang="en-GB" smtClean="0"/>
              <a:pPr/>
              <a:t>‹#›</a:t>
            </a:fld>
            <a:endParaRPr lang="en-GB" dirty="0"/>
          </a:p>
        </p:txBody>
      </p:sp>
    </p:spTree>
    <p:extLst>
      <p:ext uri="{BB962C8B-B14F-4D97-AF65-F5344CB8AC3E}">
        <p14:creationId xmlns:p14="http://schemas.microsoft.com/office/powerpoint/2010/main" val="2690758184"/>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1" r:id="rId3"/>
    <p:sldLayoutId id="2147483652" r:id="rId4"/>
    <p:sldLayoutId id="2147483653" r:id="rId5"/>
    <p:sldLayoutId id="2147483654" r:id="rId6"/>
    <p:sldLayoutId id="2147483655" r:id="rId7"/>
    <p:sldLayoutId id="2147483671" r:id="rId8"/>
    <p:sldLayoutId id="2147483657" r:id="rId9"/>
    <p:sldLayoutId id="2147483660" r:id="rId10"/>
    <p:sldLayoutId id="2147483663" r:id="rId11"/>
    <p:sldLayoutId id="2147483664" r:id="rId12"/>
    <p:sldLayoutId id="2147483658" r:id="rId13"/>
    <p:sldLayoutId id="2147483659" r:id="rId14"/>
    <p:sldLayoutId id="2147483661" r:id="rId15"/>
    <p:sldLayoutId id="2147483662" r:id="rId16"/>
    <p:sldLayoutId id="2147483666" r:id="rId17"/>
    <p:sldLayoutId id="2147483667" r:id="rId18"/>
    <p:sldLayoutId id="2147483668" r:id="rId19"/>
    <p:sldLayoutId id="2147483669" r:id="rId20"/>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180975" indent="-10477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400" kern="1200">
          <a:solidFill>
            <a:schemeClr val="tx2"/>
          </a:solidFill>
          <a:latin typeface="+mn-lt"/>
          <a:ea typeface="+mn-ea"/>
          <a:cs typeface="+mn-cs"/>
        </a:defRPr>
      </a:lvl2pPr>
      <a:lvl3pPr marL="358775" indent="-12065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200" kern="1200">
          <a:solidFill>
            <a:schemeClr val="tx2"/>
          </a:solidFill>
          <a:latin typeface="+mn-lt"/>
          <a:ea typeface="+mn-ea"/>
          <a:cs typeface="+mn-cs"/>
        </a:defRPr>
      </a:lvl3pPr>
      <a:lvl4pPr marL="539750" indent="-13652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100" kern="1200">
          <a:solidFill>
            <a:schemeClr val="tx2"/>
          </a:solidFill>
          <a:latin typeface="+mn-lt"/>
          <a:ea typeface="+mn-ea"/>
          <a:cs typeface="+mn-cs"/>
        </a:defRPr>
      </a:lvl4pPr>
      <a:lvl5pPr marL="717550" indent="-15240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 userDrawn="1">
          <p15:clr>
            <a:srgbClr val="F26B43"/>
          </p15:clr>
        </p15:guide>
        <p15:guide id="2" pos="2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06EB9-D022-4873-B3A7-A5D7CF2490FE}"/>
              </a:ext>
            </a:extLst>
          </p:cNvPr>
          <p:cNvSpPr>
            <a:spLocks noGrp="1"/>
          </p:cNvSpPr>
          <p:nvPr>
            <p:ph type="title"/>
          </p:nvPr>
        </p:nvSpPr>
        <p:spPr>
          <a:xfrm>
            <a:off x="260350" y="205984"/>
            <a:ext cx="7054850" cy="384571"/>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1B1AA91-745C-45AF-B3DE-43BE91675893}"/>
              </a:ext>
            </a:extLst>
          </p:cNvPr>
          <p:cNvSpPr>
            <a:spLocks noGrp="1"/>
          </p:cNvSpPr>
          <p:nvPr>
            <p:ph type="body" idx="1"/>
          </p:nvPr>
        </p:nvSpPr>
        <p:spPr>
          <a:xfrm>
            <a:off x="260350" y="1548769"/>
            <a:ext cx="7054850" cy="308395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BB70AA7-1998-4136-A744-AE417F906251}"/>
              </a:ext>
            </a:extLst>
          </p:cNvPr>
          <p:cNvSpPr>
            <a:spLocks noGrp="1"/>
          </p:cNvSpPr>
          <p:nvPr>
            <p:ph type="dt" sz="half" idx="2"/>
          </p:nvPr>
        </p:nvSpPr>
        <p:spPr>
          <a:xfrm>
            <a:off x="2341814"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endParaRPr lang="en-GB" dirty="0"/>
          </a:p>
        </p:txBody>
      </p:sp>
      <p:sp>
        <p:nvSpPr>
          <p:cNvPr id="5" name="Footer Placeholder 4">
            <a:extLst>
              <a:ext uri="{FF2B5EF4-FFF2-40B4-BE49-F238E27FC236}">
                <a16:creationId xmlns:a16="http://schemas.microsoft.com/office/drawing/2014/main" id="{1BD5436C-7883-4BE2-AAC8-9CF7A43ABB86}"/>
              </a:ext>
            </a:extLst>
          </p:cNvPr>
          <p:cNvSpPr>
            <a:spLocks noGrp="1"/>
          </p:cNvSpPr>
          <p:nvPr>
            <p:ph type="ftr" sz="quarter" idx="3"/>
          </p:nvPr>
        </p:nvSpPr>
        <p:spPr>
          <a:xfrm>
            <a:off x="8335002" y="1548764"/>
            <a:ext cx="567690" cy="2677716"/>
          </a:xfrm>
          <a:prstGeom prst="rect">
            <a:avLst/>
          </a:prstGeom>
        </p:spPr>
        <p:txBody>
          <a:bodyPr vert="vert270" lIns="91440" tIns="45720" rIns="91440" bIns="45720" rtlCol="0" anchor="b">
            <a:noAutofit/>
          </a:bodyPr>
          <a:lstStyle>
            <a:lvl1pPr algn="l">
              <a:lnSpc>
                <a:spcPct val="90000"/>
              </a:lnSpc>
              <a:spcAft>
                <a:spcPts val="600"/>
              </a:spcAft>
              <a:defRPr sz="120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ABD76CD9-9D57-4822-B395-C8596AFA9CDA}"/>
              </a:ext>
            </a:extLst>
          </p:cNvPr>
          <p:cNvSpPr>
            <a:spLocks noGrp="1"/>
          </p:cNvSpPr>
          <p:nvPr>
            <p:ph type="sldNum" sz="quarter" idx="4"/>
          </p:nvPr>
        </p:nvSpPr>
        <p:spPr>
          <a:xfrm>
            <a:off x="260350"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fld id="{B994287B-910E-422A-9B91-3555FFB9056F}" type="slidenum">
              <a:rPr lang="en-GB" smtClean="0"/>
              <a:pPr/>
              <a:t>‹#›</a:t>
            </a:fld>
            <a:endParaRPr lang="en-GB" dirty="0"/>
          </a:p>
        </p:txBody>
      </p:sp>
    </p:spTree>
    <p:extLst>
      <p:ext uri="{BB962C8B-B14F-4D97-AF65-F5344CB8AC3E}">
        <p14:creationId xmlns:p14="http://schemas.microsoft.com/office/powerpoint/2010/main" val="2457607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180975" indent="-10477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400" kern="1200">
          <a:solidFill>
            <a:schemeClr val="tx2"/>
          </a:solidFill>
          <a:latin typeface="+mn-lt"/>
          <a:ea typeface="+mn-ea"/>
          <a:cs typeface="+mn-cs"/>
        </a:defRPr>
      </a:lvl2pPr>
      <a:lvl3pPr marL="358775" indent="-12065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200" kern="1200">
          <a:solidFill>
            <a:schemeClr val="tx2"/>
          </a:solidFill>
          <a:latin typeface="+mn-lt"/>
          <a:ea typeface="+mn-ea"/>
          <a:cs typeface="+mn-cs"/>
        </a:defRPr>
      </a:lvl3pPr>
      <a:lvl4pPr marL="539750" indent="-13652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100" kern="1200">
          <a:solidFill>
            <a:schemeClr val="tx2"/>
          </a:solidFill>
          <a:latin typeface="+mn-lt"/>
          <a:ea typeface="+mn-ea"/>
          <a:cs typeface="+mn-cs"/>
        </a:defRPr>
      </a:lvl4pPr>
      <a:lvl5pPr marL="717550" indent="-15240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
          <p15:clr>
            <a:srgbClr val="F26B43"/>
          </p15:clr>
        </p15:guide>
        <p15:guide id="2" pos="2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06EB9-D022-4873-B3A7-A5D7CF2490FE}"/>
              </a:ext>
            </a:extLst>
          </p:cNvPr>
          <p:cNvSpPr>
            <a:spLocks noGrp="1"/>
          </p:cNvSpPr>
          <p:nvPr>
            <p:ph type="title"/>
          </p:nvPr>
        </p:nvSpPr>
        <p:spPr>
          <a:xfrm>
            <a:off x="260350" y="205984"/>
            <a:ext cx="7054850" cy="384571"/>
          </a:xfrm>
          <a:prstGeom prst="rect">
            <a:avLst/>
          </a:prstGeom>
        </p:spPr>
        <p:txBody>
          <a:bodyPr vert="horz" lIns="91440" tIns="45720" rIns="91440" bIns="45720" rtlCol="0" anchor="t">
            <a:no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31B1AA91-745C-45AF-B3DE-43BE91675893}"/>
              </a:ext>
            </a:extLst>
          </p:cNvPr>
          <p:cNvSpPr>
            <a:spLocks noGrp="1"/>
          </p:cNvSpPr>
          <p:nvPr>
            <p:ph type="body" idx="1"/>
          </p:nvPr>
        </p:nvSpPr>
        <p:spPr>
          <a:xfrm>
            <a:off x="260350" y="1548769"/>
            <a:ext cx="7054850" cy="308395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a:extLst>
              <a:ext uri="{FF2B5EF4-FFF2-40B4-BE49-F238E27FC236}">
                <a16:creationId xmlns:a16="http://schemas.microsoft.com/office/drawing/2014/main" id="{1BB70AA7-1998-4136-A744-AE417F906251}"/>
              </a:ext>
            </a:extLst>
          </p:cNvPr>
          <p:cNvSpPr>
            <a:spLocks noGrp="1"/>
          </p:cNvSpPr>
          <p:nvPr>
            <p:ph type="dt" sz="half" idx="2"/>
          </p:nvPr>
        </p:nvSpPr>
        <p:spPr>
          <a:xfrm>
            <a:off x="2341814"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endParaRPr lang="en-GB" dirty="0">
              <a:solidFill>
                <a:srgbClr val="D24508"/>
              </a:solidFill>
            </a:endParaRPr>
          </a:p>
        </p:txBody>
      </p:sp>
      <p:sp>
        <p:nvSpPr>
          <p:cNvPr id="5" name="Footer Placeholder 4">
            <a:extLst>
              <a:ext uri="{FF2B5EF4-FFF2-40B4-BE49-F238E27FC236}">
                <a16:creationId xmlns:a16="http://schemas.microsoft.com/office/drawing/2014/main" id="{1BD5436C-7883-4BE2-AAC8-9CF7A43ABB86}"/>
              </a:ext>
            </a:extLst>
          </p:cNvPr>
          <p:cNvSpPr>
            <a:spLocks noGrp="1"/>
          </p:cNvSpPr>
          <p:nvPr>
            <p:ph type="ftr" sz="quarter" idx="3"/>
          </p:nvPr>
        </p:nvSpPr>
        <p:spPr>
          <a:xfrm>
            <a:off x="8335002" y="1548764"/>
            <a:ext cx="567690" cy="2677716"/>
          </a:xfrm>
          <a:prstGeom prst="rect">
            <a:avLst/>
          </a:prstGeom>
        </p:spPr>
        <p:txBody>
          <a:bodyPr vert="vert270" lIns="91440" tIns="45720" rIns="91440" bIns="45720" rtlCol="0" anchor="b">
            <a:noAutofit/>
          </a:bodyPr>
          <a:lstStyle>
            <a:lvl1pPr algn="l">
              <a:lnSpc>
                <a:spcPct val="90000"/>
              </a:lnSpc>
              <a:spcAft>
                <a:spcPts val="600"/>
              </a:spcAft>
              <a:defRPr sz="1200">
                <a:solidFill>
                  <a:schemeClr val="accent1"/>
                </a:solidFill>
              </a:defRPr>
            </a:lvl1pPr>
          </a:lstStyle>
          <a:p>
            <a:endParaRPr lang="en-GB" dirty="0">
              <a:solidFill>
                <a:srgbClr val="D24508"/>
              </a:solidFill>
            </a:endParaRPr>
          </a:p>
        </p:txBody>
      </p:sp>
      <p:sp>
        <p:nvSpPr>
          <p:cNvPr id="6" name="Slide Number Placeholder 5">
            <a:extLst>
              <a:ext uri="{FF2B5EF4-FFF2-40B4-BE49-F238E27FC236}">
                <a16:creationId xmlns:a16="http://schemas.microsoft.com/office/drawing/2014/main" id="{ABD76CD9-9D57-4822-B395-C8596AFA9CDA}"/>
              </a:ext>
            </a:extLst>
          </p:cNvPr>
          <p:cNvSpPr>
            <a:spLocks noGrp="1"/>
          </p:cNvSpPr>
          <p:nvPr>
            <p:ph type="sldNum" sz="quarter" idx="4"/>
          </p:nvPr>
        </p:nvSpPr>
        <p:spPr>
          <a:xfrm>
            <a:off x="260350"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fld id="{B994287B-910E-422A-9B91-3555FFB9056F}" type="slidenum">
              <a:rPr lang="en-GB" smtClean="0">
                <a:solidFill>
                  <a:srgbClr val="D24508"/>
                </a:solidFill>
              </a:rPr>
              <a:pPr/>
              <a:t>‹#›</a:t>
            </a:fld>
            <a:endParaRPr lang="en-GB" dirty="0">
              <a:solidFill>
                <a:srgbClr val="D24508"/>
              </a:solidFill>
            </a:endParaRPr>
          </a:p>
        </p:txBody>
      </p:sp>
    </p:spTree>
    <p:extLst>
      <p:ext uri="{BB962C8B-B14F-4D97-AF65-F5344CB8AC3E}">
        <p14:creationId xmlns:p14="http://schemas.microsoft.com/office/powerpoint/2010/main" val="122298603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180975" indent="-10477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400" kern="1200">
          <a:solidFill>
            <a:schemeClr val="tx2"/>
          </a:solidFill>
          <a:latin typeface="+mn-lt"/>
          <a:ea typeface="+mn-ea"/>
          <a:cs typeface="+mn-cs"/>
        </a:defRPr>
      </a:lvl2pPr>
      <a:lvl3pPr marL="358775" indent="-12065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200" kern="1200">
          <a:solidFill>
            <a:schemeClr val="tx2"/>
          </a:solidFill>
          <a:latin typeface="+mn-lt"/>
          <a:ea typeface="+mn-ea"/>
          <a:cs typeface="+mn-cs"/>
        </a:defRPr>
      </a:lvl3pPr>
      <a:lvl4pPr marL="539750" indent="-13652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100" kern="1200">
          <a:solidFill>
            <a:schemeClr val="tx2"/>
          </a:solidFill>
          <a:latin typeface="+mn-lt"/>
          <a:ea typeface="+mn-ea"/>
          <a:cs typeface="+mn-cs"/>
        </a:defRPr>
      </a:lvl4pPr>
      <a:lvl5pPr marL="717550" indent="-15240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 userDrawn="1">
          <p15:clr>
            <a:srgbClr val="F26B43"/>
          </p15:clr>
        </p15:guide>
        <p15:guide id="2" pos="22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06EB9-D022-4873-B3A7-A5D7CF2490FE}"/>
              </a:ext>
            </a:extLst>
          </p:cNvPr>
          <p:cNvSpPr>
            <a:spLocks noGrp="1"/>
          </p:cNvSpPr>
          <p:nvPr>
            <p:ph type="title"/>
          </p:nvPr>
        </p:nvSpPr>
        <p:spPr>
          <a:xfrm>
            <a:off x="260350" y="205984"/>
            <a:ext cx="7054850" cy="384571"/>
          </a:xfrm>
          <a:prstGeom prst="rect">
            <a:avLst/>
          </a:prstGeom>
        </p:spPr>
        <p:txBody>
          <a:bodyPr vert="horz" lIns="91440" tIns="45720" rIns="91440" bIns="45720" rtlCol="0" anchor="t">
            <a:no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31B1AA91-745C-45AF-B3DE-43BE91675893}"/>
              </a:ext>
            </a:extLst>
          </p:cNvPr>
          <p:cNvSpPr>
            <a:spLocks noGrp="1"/>
          </p:cNvSpPr>
          <p:nvPr>
            <p:ph type="body" idx="1"/>
          </p:nvPr>
        </p:nvSpPr>
        <p:spPr>
          <a:xfrm>
            <a:off x="260350" y="1548769"/>
            <a:ext cx="7054850" cy="308395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a:extLst>
              <a:ext uri="{FF2B5EF4-FFF2-40B4-BE49-F238E27FC236}">
                <a16:creationId xmlns:a16="http://schemas.microsoft.com/office/drawing/2014/main" id="{1BB70AA7-1998-4136-A744-AE417F906251}"/>
              </a:ext>
            </a:extLst>
          </p:cNvPr>
          <p:cNvSpPr>
            <a:spLocks noGrp="1"/>
          </p:cNvSpPr>
          <p:nvPr>
            <p:ph type="dt" sz="half" idx="2"/>
          </p:nvPr>
        </p:nvSpPr>
        <p:spPr>
          <a:xfrm>
            <a:off x="2341814"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endParaRPr lang="en-GB" dirty="0">
              <a:solidFill>
                <a:srgbClr val="D24508"/>
              </a:solidFill>
            </a:endParaRPr>
          </a:p>
        </p:txBody>
      </p:sp>
      <p:sp>
        <p:nvSpPr>
          <p:cNvPr id="5" name="Footer Placeholder 4">
            <a:extLst>
              <a:ext uri="{FF2B5EF4-FFF2-40B4-BE49-F238E27FC236}">
                <a16:creationId xmlns:a16="http://schemas.microsoft.com/office/drawing/2014/main" id="{1BD5436C-7883-4BE2-AAC8-9CF7A43ABB86}"/>
              </a:ext>
            </a:extLst>
          </p:cNvPr>
          <p:cNvSpPr>
            <a:spLocks noGrp="1"/>
          </p:cNvSpPr>
          <p:nvPr>
            <p:ph type="ftr" sz="quarter" idx="3"/>
          </p:nvPr>
        </p:nvSpPr>
        <p:spPr>
          <a:xfrm>
            <a:off x="8335002" y="1548764"/>
            <a:ext cx="567690" cy="2677716"/>
          </a:xfrm>
          <a:prstGeom prst="rect">
            <a:avLst/>
          </a:prstGeom>
        </p:spPr>
        <p:txBody>
          <a:bodyPr vert="vert270" lIns="91440" tIns="45720" rIns="91440" bIns="45720" rtlCol="0" anchor="b">
            <a:noAutofit/>
          </a:bodyPr>
          <a:lstStyle>
            <a:lvl1pPr algn="l">
              <a:lnSpc>
                <a:spcPct val="90000"/>
              </a:lnSpc>
              <a:spcAft>
                <a:spcPts val="600"/>
              </a:spcAft>
              <a:defRPr sz="1200">
                <a:solidFill>
                  <a:schemeClr val="accent1"/>
                </a:solidFill>
              </a:defRPr>
            </a:lvl1pPr>
          </a:lstStyle>
          <a:p>
            <a:endParaRPr lang="en-GB" dirty="0">
              <a:solidFill>
                <a:srgbClr val="D24508"/>
              </a:solidFill>
            </a:endParaRPr>
          </a:p>
        </p:txBody>
      </p:sp>
      <p:sp>
        <p:nvSpPr>
          <p:cNvPr id="6" name="Slide Number Placeholder 5">
            <a:extLst>
              <a:ext uri="{FF2B5EF4-FFF2-40B4-BE49-F238E27FC236}">
                <a16:creationId xmlns:a16="http://schemas.microsoft.com/office/drawing/2014/main" id="{ABD76CD9-9D57-4822-B395-C8596AFA9CDA}"/>
              </a:ext>
            </a:extLst>
          </p:cNvPr>
          <p:cNvSpPr>
            <a:spLocks noGrp="1"/>
          </p:cNvSpPr>
          <p:nvPr>
            <p:ph type="sldNum" sz="quarter" idx="4"/>
          </p:nvPr>
        </p:nvSpPr>
        <p:spPr>
          <a:xfrm>
            <a:off x="260350" y="4767264"/>
            <a:ext cx="2057400" cy="273844"/>
          </a:xfrm>
          <a:prstGeom prst="rect">
            <a:avLst/>
          </a:prstGeom>
        </p:spPr>
        <p:txBody>
          <a:bodyPr vert="horz" lIns="91440" tIns="45720" rIns="91440" bIns="45720" rtlCol="0" anchor="ctr">
            <a:noAutofit/>
          </a:bodyPr>
          <a:lstStyle>
            <a:lvl1pPr algn="l">
              <a:lnSpc>
                <a:spcPct val="90000"/>
              </a:lnSpc>
              <a:spcAft>
                <a:spcPts val="600"/>
              </a:spcAft>
              <a:defRPr sz="1200">
                <a:solidFill>
                  <a:schemeClr val="accent1"/>
                </a:solidFill>
              </a:defRPr>
            </a:lvl1pPr>
          </a:lstStyle>
          <a:p>
            <a:fld id="{B994287B-910E-422A-9B91-3555FFB9056F}" type="slidenum">
              <a:rPr lang="en-GB" smtClean="0">
                <a:solidFill>
                  <a:srgbClr val="D24508"/>
                </a:solidFill>
              </a:rPr>
              <a:pPr/>
              <a:t>‹#›</a:t>
            </a:fld>
            <a:endParaRPr lang="en-GB" dirty="0">
              <a:solidFill>
                <a:srgbClr val="D24508"/>
              </a:solidFill>
            </a:endParaRPr>
          </a:p>
        </p:txBody>
      </p:sp>
    </p:spTree>
    <p:extLst>
      <p:ext uri="{BB962C8B-B14F-4D97-AF65-F5344CB8AC3E}">
        <p14:creationId xmlns:p14="http://schemas.microsoft.com/office/powerpoint/2010/main" val="24719443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180975" indent="-10477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400" kern="1200">
          <a:solidFill>
            <a:schemeClr val="tx2"/>
          </a:solidFill>
          <a:latin typeface="+mn-lt"/>
          <a:ea typeface="+mn-ea"/>
          <a:cs typeface="+mn-cs"/>
        </a:defRPr>
      </a:lvl2pPr>
      <a:lvl3pPr marL="358775" indent="-12065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200" kern="1200">
          <a:solidFill>
            <a:schemeClr val="tx2"/>
          </a:solidFill>
          <a:latin typeface="+mn-lt"/>
          <a:ea typeface="+mn-ea"/>
          <a:cs typeface="+mn-cs"/>
        </a:defRPr>
      </a:lvl3pPr>
      <a:lvl4pPr marL="539750" indent="-136525"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100" kern="1200">
          <a:solidFill>
            <a:schemeClr val="tx2"/>
          </a:solidFill>
          <a:latin typeface="+mn-lt"/>
          <a:ea typeface="+mn-ea"/>
          <a:cs typeface="+mn-cs"/>
        </a:defRPr>
      </a:lvl4pPr>
      <a:lvl5pPr marL="717550" indent="-152400" algn="l" defTabSz="685800" rtl="0" eaLnBrk="1" latinLnBrk="0" hangingPunct="1">
        <a:lnSpc>
          <a:spcPct val="90000"/>
        </a:lnSpc>
        <a:spcBef>
          <a:spcPts val="0"/>
        </a:spcBef>
        <a:spcAft>
          <a:spcPts val="600"/>
        </a:spcAft>
        <a:buClr>
          <a:schemeClr val="accent1"/>
        </a:buClr>
        <a:buFont typeface="Wingdings" panose="05000000000000000000" pitchFamily="2"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 userDrawn="1">
          <p15:clr>
            <a:srgbClr val="F26B43"/>
          </p15:clr>
        </p15:guide>
        <p15:guide id="2" pos="22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06EB9-D022-4873-B3A7-A5D7CF2490FE}"/>
              </a:ext>
            </a:extLst>
          </p:cNvPr>
          <p:cNvSpPr>
            <a:spLocks noGrp="1"/>
          </p:cNvSpPr>
          <p:nvPr>
            <p:ph type="title"/>
          </p:nvPr>
        </p:nvSpPr>
        <p:spPr>
          <a:xfrm>
            <a:off x="260350" y="205980"/>
            <a:ext cx="7054850" cy="384571"/>
          </a:xfrm>
          <a:prstGeom prst="rect">
            <a:avLst/>
          </a:prstGeom>
        </p:spPr>
        <p:txBody>
          <a:bodyPr vert="horz" lIns="91440" tIns="45720" rIns="91440" bIns="45720" rtlCol="0" anchor="t">
            <a:no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31B1AA91-745C-45AF-B3DE-43BE91675893}"/>
              </a:ext>
            </a:extLst>
          </p:cNvPr>
          <p:cNvSpPr>
            <a:spLocks noGrp="1"/>
          </p:cNvSpPr>
          <p:nvPr>
            <p:ph type="body" idx="1"/>
          </p:nvPr>
        </p:nvSpPr>
        <p:spPr>
          <a:xfrm>
            <a:off x="260350" y="1548765"/>
            <a:ext cx="7054850" cy="3083957"/>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a:extLst>
              <a:ext uri="{FF2B5EF4-FFF2-40B4-BE49-F238E27FC236}">
                <a16:creationId xmlns:a16="http://schemas.microsoft.com/office/drawing/2014/main" id="{1BB70AA7-1998-4136-A744-AE417F906251}"/>
              </a:ext>
            </a:extLst>
          </p:cNvPr>
          <p:cNvSpPr>
            <a:spLocks noGrp="1"/>
          </p:cNvSpPr>
          <p:nvPr>
            <p:ph type="dt" sz="half" idx="2"/>
          </p:nvPr>
        </p:nvSpPr>
        <p:spPr>
          <a:xfrm>
            <a:off x="2341814" y="4767264"/>
            <a:ext cx="2057400" cy="273844"/>
          </a:xfrm>
          <a:prstGeom prst="rect">
            <a:avLst/>
          </a:prstGeom>
        </p:spPr>
        <p:txBody>
          <a:bodyPr vert="horz" lIns="91440" tIns="45720" rIns="91440" bIns="45720" rtlCol="0" anchor="ctr">
            <a:noAutofit/>
          </a:bodyPr>
          <a:lstStyle>
            <a:lvl1pPr algn="l">
              <a:lnSpc>
                <a:spcPct val="90000"/>
              </a:lnSpc>
              <a:spcAft>
                <a:spcPts val="450"/>
              </a:spcAft>
              <a:defRPr sz="900">
                <a:solidFill>
                  <a:schemeClr val="accent1"/>
                </a:solidFill>
              </a:defRPr>
            </a:lvl1pPr>
          </a:lstStyle>
          <a:p>
            <a:endParaRPr lang="en-GB" dirty="0"/>
          </a:p>
        </p:txBody>
      </p:sp>
      <p:sp>
        <p:nvSpPr>
          <p:cNvPr id="5" name="Footer Placeholder 4">
            <a:extLst>
              <a:ext uri="{FF2B5EF4-FFF2-40B4-BE49-F238E27FC236}">
                <a16:creationId xmlns:a16="http://schemas.microsoft.com/office/drawing/2014/main" id="{1BD5436C-7883-4BE2-AAC8-9CF7A43ABB86}"/>
              </a:ext>
            </a:extLst>
          </p:cNvPr>
          <p:cNvSpPr>
            <a:spLocks noGrp="1"/>
          </p:cNvSpPr>
          <p:nvPr>
            <p:ph type="ftr" sz="quarter" idx="3"/>
          </p:nvPr>
        </p:nvSpPr>
        <p:spPr>
          <a:xfrm>
            <a:off x="8335002" y="1548764"/>
            <a:ext cx="567690" cy="2677716"/>
          </a:xfrm>
          <a:prstGeom prst="rect">
            <a:avLst/>
          </a:prstGeom>
        </p:spPr>
        <p:txBody>
          <a:bodyPr vert="vert270" lIns="91440" tIns="45720" rIns="91440" bIns="45720" rtlCol="0" anchor="b">
            <a:noAutofit/>
          </a:bodyPr>
          <a:lstStyle>
            <a:lvl1pPr algn="l">
              <a:lnSpc>
                <a:spcPct val="90000"/>
              </a:lnSpc>
              <a:spcAft>
                <a:spcPts val="450"/>
              </a:spcAft>
              <a:defRPr sz="90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ABD76CD9-9D57-4822-B395-C8596AFA9CDA}"/>
              </a:ext>
            </a:extLst>
          </p:cNvPr>
          <p:cNvSpPr>
            <a:spLocks noGrp="1"/>
          </p:cNvSpPr>
          <p:nvPr>
            <p:ph type="sldNum" sz="quarter" idx="4"/>
          </p:nvPr>
        </p:nvSpPr>
        <p:spPr>
          <a:xfrm>
            <a:off x="260350" y="4767264"/>
            <a:ext cx="2057400" cy="273844"/>
          </a:xfrm>
          <a:prstGeom prst="rect">
            <a:avLst/>
          </a:prstGeom>
        </p:spPr>
        <p:txBody>
          <a:bodyPr vert="horz" lIns="91440" tIns="45720" rIns="91440" bIns="45720" rtlCol="0" anchor="ctr">
            <a:noAutofit/>
          </a:bodyPr>
          <a:lstStyle>
            <a:lvl1pPr algn="l">
              <a:lnSpc>
                <a:spcPct val="90000"/>
              </a:lnSpc>
              <a:spcAft>
                <a:spcPts val="450"/>
              </a:spcAft>
              <a:defRPr sz="900">
                <a:solidFill>
                  <a:schemeClr val="accent1"/>
                </a:solidFill>
              </a:defRPr>
            </a:lvl1pPr>
          </a:lstStyle>
          <a:p>
            <a:fld id="{B994287B-910E-422A-9B91-3555FFB9056F}" type="slidenum">
              <a:rPr lang="en-GB" smtClean="0"/>
              <a:pPr/>
              <a:t>‹#›</a:t>
            </a:fld>
            <a:endParaRPr lang="en-GB" dirty="0"/>
          </a:p>
        </p:txBody>
      </p:sp>
    </p:spTree>
    <p:extLst>
      <p:ext uri="{BB962C8B-B14F-4D97-AF65-F5344CB8AC3E}">
        <p14:creationId xmlns:p14="http://schemas.microsoft.com/office/powerpoint/2010/main" val="111047738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hf hdr="0" dt="0"/>
  <p:txStyles>
    <p:titleStyle>
      <a:lvl1pPr algn="l" defTabSz="514350" rtl="0" eaLnBrk="1" latinLnBrk="0" hangingPunct="1">
        <a:lnSpc>
          <a:spcPct val="90000"/>
        </a:lnSpc>
        <a:spcBef>
          <a:spcPct val="0"/>
        </a:spcBef>
        <a:spcAft>
          <a:spcPts val="0"/>
        </a:spcAft>
        <a:buNone/>
        <a:defRPr sz="2100" b="1" kern="1200" cap="all" baseline="0">
          <a:solidFill>
            <a:schemeClr val="accent1"/>
          </a:solidFill>
          <a:latin typeface="+mj-lt"/>
          <a:ea typeface="+mj-ea"/>
          <a:cs typeface="+mj-cs"/>
        </a:defRPr>
      </a:lvl1pPr>
    </p:titleStyle>
    <p:bodyStyle>
      <a:lvl1pPr marL="0" indent="0" algn="l" defTabSz="514350" rtl="0" eaLnBrk="1" latinLnBrk="0" hangingPunct="1">
        <a:lnSpc>
          <a:spcPct val="90000"/>
        </a:lnSpc>
        <a:spcBef>
          <a:spcPts val="0"/>
        </a:spcBef>
        <a:spcAft>
          <a:spcPts val="450"/>
        </a:spcAft>
        <a:buFont typeface="Arial" panose="020B0604020202020204" pitchFamily="34" charset="0"/>
        <a:buNone/>
        <a:defRPr sz="1050" kern="1200">
          <a:solidFill>
            <a:schemeClr val="tx2"/>
          </a:solidFill>
          <a:latin typeface="+mn-lt"/>
          <a:ea typeface="+mn-ea"/>
          <a:cs typeface="+mn-cs"/>
        </a:defRPr>
      </a:lvl1pPr>
      <a:lvl2pPr marL="135731" indent="-78581" algn="l" defTabSz="514350" rtl="0" eaLnBrk="1" latinLnBrk="0" hangingPunct="1">
        <a:lnSpc>
          <a:spcPct val="90000"/>
        </a:lnSpc>
        <a:spcBef>
          <a:spcPts val="0"/>
        </a:spcBef>
        <a:spcAft>
          <a:spcPts val="450"/>
        </a:spcAft>
        <a:buClr>
          <a:schemeClr val="accent1"/>
        </a:buClr>
        <a:buFont typeface="Wingdings" panose="05000000000000000000" pitchFamily="2" charset="2"/>
        <a:buChar char="§"/>
        <a:defRPr sz="1050" kern="1200">
          <a:solidFill>
            <a:schemeClr val="tx2"/>
          </a:solidFill>
          <a:latin typeface="+mn-lt"/>
          <a:ea typeface="+mn-ea"/>
          <a:cs typeface="+mn-cs"/>
        </a:defRPr>
      </a:lvl2pPr>
      <a:lvl3pPr marL="269081" indent="-90488" algn="l" defTabSz="514350" rtl="0" eaLnBrk="1" latinLnBrk="0" hangingPunct="1">
        <a:lnSpc>
          <a:spcPct val="90000"/>
        </a:lnSpc>
        <a:spcBef>
          <a:spcPts val="0"/>
        </a:spcBef>
        <a:spcAft>
          <a:spcPts val="450"/>
        </a:spcAft>
        <a:buClr>
          <a:schemeClr val="accent1"/>
        </a:buClr>
        <a:buFont typeface="Wingdings" panose="05000000000000000000" pitchFamily="2" charset="2"/>
        <a:buChar char="§"/>
        <a:defRPr sz="900" kern="1200">
          <a:solidFill>
            <a:schemeClr val="tx2"/>
          </a:solidFill>
          <a:latin typeface="+mn-lt"/>
          <a:ea typeface="+mn-ea"/>
          <a:cs typeface="+mn-cs"/>
        </a:defRPr>
      </a:lvl3pPr>
      <a:lvl4pPr marL="404813" indent="-102394" algn="l" defTabSz="514350" rtl="0" eaLnBrk="1" latinLnBrk="0" hangingPunct="1">
        <a:lnSpc>
          <a:spcPct val="90000"/>
        </a:lnSpc>
        <a:spcBef>
          <a:spcPts val="0"/>
        </a:spcBef>
        <a:spcAft>
          <a:spcPts val="450"/>
        </a:spcAft>
        <a:buClr>
          <a:schemeClr val="accent1"/>
        </a:buClr>
        <a:buFont typeface="Wingdings" panose="05000000000000000000" pitchFamily="2" charset="2"/>
        <a:buChar char="§"/>
        <a:defRPr sz="825" kern="1200">
          <a:solidFill>
            <a:schemeClr val="tx2"/>
          </a:solidFill>
          <a:latin typeface="+mn-lt"/>
          <a:ea typeface="+mn-ea"/>
          <a:cs typeface="+mn-cs"/>
        </a:defRPr>
      </a:lvl4pPr>
      <a:lvl5pPr marL="538163" indent="-114300" algn="l" defTabSz="514350" rtl="0" eaLnBrk="1" latinLnBrk="0" hangingPunct="1">
        <a:lnSpc>
          <a:spcPct val="90000"/>
        </a:lnSpc>
        <a:spcBef>
          <a:spcPts val="0"/>
        </a:spcBef>
        <a:spcAft>
          <a:spcPts val="450"/>
        </a:spcAft>
        <a:buClr>
          <a:schemeClr val="accent1"/>
        </a:buClr>
        <a:buFont typeface="Wingdings" panose="05000000000000000000" pitchFamily="2" charset="2"/>
        <a:buChar char="§"/>
        <a:defRPr sz="788"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
          <p15:clr>
            <a:srgbClr val="F26B43"/>
          </p15:clr>
        </p15:guide>
        <p15:guide id="2" pos="2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chart" Target="../charts/chart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af.org.uk\Marketing\Public\Design Team\Research-Design-SHARE\From Design Team\Covid-19 Imagery\shutterstock_1703558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22" t="11485" b="23629"/>
          <a:stretch/>
        </p:blipFill>
        <p:spPr bwMode="auto">
          <a:xfrm flipH="1">
            <a:off x="-19835" y="-215899"/>
            <a:ext cx="9173360" cy="44154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53364" y="929569"/>
            <a:ext cx="5861685" cy="428625"/>
          </a:xfrm>
          <a:prstGeom prst="rect">
            <a:avLst/>
          </a:prstGeom>
          <a:noFill/>
        </p:spPr>
        <p:txBody>
          <a:bodyPr wrap="square" rtlCol="0">
            <a:noAutofit/>
          </a:bodyPr>
          <a:lstStyle/>
          <a:p>
            <a:pPr>
              <a:lnSpc>
                <a:spcPct val="70000"/>
              </a:lnSpc>
              <a:spcAft>
                <a:spcPts val="600"/>
              </a:spcAft>
            </a:pPr>
            <a:r>
              <a:rPr lang="en-GB" sz="4000" dirty="0" smtClean="0">
                <a:solidFill>
                  <a:srgbClr val="D24508"/>
                </a:solidFill>
                <a:latin typeface="Bebas Neue Bold"/>
              </a:rPr>
              <a:t>Giving Trends in the UK</a:t>
            </a:r>
            <a:r>
              <a:rPr lang="en-GB" sz="4000" smtClean="0">
                <a:solidFill>
                  <a:srgbClr val="D24508"/>
                </a:solidFill>
                <a:latin typeface="Bebas Neue Bold"/>
              </a:rPr>
              <a:t/>
            </a:r>
            <a:br>
              <a:rPr lang="en-GB" sz="4000" smtClean="0">
                <a:solidFill>
                  <a:srgbClr val="D24508"/>
                </a:solidFill>
                <a:latin typeface="Bebas Neue Bold"/>
              </a:rPr>
            </a:br>
            <a:endParaRPr lang="en-GB" sz="4000" dirty="0" smtClean="0">
              <a:solidFill>
                <a:srgbClr val="D24508"/>
              </a:solidFill>
              <a:latin typeface="Bebas Neue Bold"/>
            </a:endParaRPr>
          </a:p>
        </p:txBody>
      </p:sp>
      <p:sp>
        <p:nvSpPr>
          <p:cNvPr id="33" name="TextBox 32"/>
          <p:cNvSpPr txBox="1"/>
          <p:nvPr/>
        </p:nvSpPr>
        <p:spPr>
          <a:xfrm>
            <a:off x="285750" y="1807902"/>
            <a:ext cx="5549900" cy="1270578"/>
          </a:xfrm>
          <a:prstGeom prst="rect">
            <a:avLst/>
          </a:prstGeom>
          <a:noFill/>
        </p:spPr>
        <p:txBody>
          <a:bodyPr wrap="square" rtlCol="0">
            <a:noAutofit/>
          </a:bodyPr>
          <a:lstStyle/>
          <a:p>
            <a:pPr>
              <a:lnSpc>
                <a:spcPct val="90000"/>
              </a:lnSpc>
              <a:spcAft>
                <a:spcPts val="600"/>
              </a:spcAft>
            </a:pPr>
            <a:r>
              <a:rPr lang="en-GB" sz="1400" dirty="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rPr>
              <a:t>Themes from UK giving and UK Charity polling</a:t>
            </a:r>
          </a:p>
          <a:p>
            <a:pPr>
              <a:lnSpc>
                <a:spcPct val="90000"/>
              </a:lnSpc>
              <a:spcAft>
                <a:spcPts val="600"/>
              </a:spcAft>
            </a:pPr>
            <a:endParaRPr lang="en-GB" sz="1100" dirty="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90000"/>
              </a:lnSpc>
              <a:spcAft>
                <a:spcPts val="600"/>
              </a:spcAft>
            </a:pPr>
            <a:r>
              <a:rPr lang="en-GB" sz="110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rPr>
              <a:t>Rhodri Davies, </a:t>
            </a:r>
            <a:r>
              <a:rPr lang="en-GB" sz="1100">
                <a:solidFill>
                  <a:srgbClr val="444444"/>
                </a:solidFill>
                <a:ea typeface="Open Sans Semibold" panose="020B0706030804020204" pitchFamily="34" charset="0"/>
                <a:cs typeface="Open Sans Semibold" panose="020B0706030804020204" pitchFamily="34" charset="0"/>
              </a:rPr>
              <a:t>Head of Policy</a:t>
            </a:r>
          </a:p>
          <a:p>
            <a:pPr>
              <a:lnSpc>
                <a:spcPct val="90000"/>
              </a:lnSpc>
              <a:spcAft>
                <a:spcPts val="600"/>
              </a:spcAft>
            </a:pPr>
            <a:r>
              <a:rPr lang="en-GB" sz="110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rPr>
              <a:t>Daniel Ferrell-Schweppenstedde, </a:t>
            </a:r>
            <a:r>
              <a:rPr lang="en-GB" sz="1100">
                <a:solidFill>
                  <a:srgbClr val="444444"/>
                </a:solidFill>
                <a:ea typeface="Open Sans Semibold" panose="020B0706030804020204" pitchFamily="34" charset="0"/>
                <a:cs typeface="Open Sans Semibold" panose="020B0706030804020204" pitchFamily="34" charset="0"/>
              </a:rPr>
              <a:t>Policy Manager</a:t>
            </a:r>
          </a:p>
          <a:p>
            <a:pPr>
              <a:lnSpc>
                <a:spcPct val="90000"/>
              </a:lnSpc>
              <a:spcAft>
                <a:spcPts val="600"/>
              </a:spcAft>
            </a:pPr>
            <a:r>
              <a:rPr lang="en-GB" sz="110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rPr>
              <a:t>Catherine Mahoney, </a:t>
            </a:r>
            <a:r>
              <a:rPr lang="en-GB" sz="1100" smtClean="0">
                <a:solidFill>
                  <a:srgbClr val="444444"/>
                </a:solidFill>
                <a:ea typeface="Open Sans Semibold" panose="020B0706030804020204" pitchFamily="34" charset="0"/>
                <a:cs typeface="Open Sans Semibold" panose="020B0706030804020204" pitchFamily="34" charset="0"/>
              </a:rPr>
              <a:t>Research Manager</a:t>
            </a:r>
          </a:p>
          <a:p>
            <a:pPr>
              <a:lnSpc>
                <a:spcPct val="90000"/>
              </a:lnSpc>
              <a:spcAft>
                <a:spcPts val="600"/>
              </a:spcAft>
            </a:pPr>
            <a:endParaRPr lang="en-GB" sz="1100">
              <a:solidFill>
                <a:srgbClr val="444444"/>
              </a:solidFill>
              <a:ea typeface="Open Sans Semibold" panose="020B0706030804020204" pitchFamily="34" charset="0"/>
              <a:cs typeface="Open Sans Semibold" panose="020B0706030804020204" pitchFamily="34" charset="0"/>
            </a:endParaRPr>
          </a:p>
          <a:p>
            <a:pPr>
              <a:lnSpc>
                <a:spcPct val="90000"/>
              </a:lnSpc>
              <a:spcAft>
                <a:spcPts val="600"/>
              </a:spcAft>
            </a:pPr>
            <a:endParaRPr lang="en-GB" sz="1100" smtClean="0">
              <a:solidFill>
                <a:srgbClr val="444444"/>
              </a:solidFill>
              <a:ea typeface="Open Sans Semibold" panose="020B0706030804020204" pitchFamily="34" charset="0"/>
              <a:cs typeface="Open Sans Semibold" panose="020B0706030804020204" pitchFamily="34" charset="0"/>
            </a:endParaRPr>
          </a:p>
          <a:p>
            <a:pPr>
              <a:lnSpc>
                <a:spcPct val="90000"/>
              </a:lnSpc>
              <a:spcAft>
                <a:spcPts val="600"/>
              </a:spcAft>
            </a:pPr>
            <a:r>
              <a:rPr lang="en-GB" sz="1100" smtClean="0">
                <a:solidFill>
                  <a:srgbClr val="444444"/>
                </a:solidFill>
                <a:ea typeface="Open Sans Semibold" panose="020B0706030804020204" pitchFamily="34" charset="0"/>
                <a:cs typeface="Open Sans Semibold" panose="020B0706030804020204" pitchFamily="34" charset="0"/>
              </a:rPr>
              <a:t>Charities Aid Foundation</a:t>
            </a:r>
            <a:endParaRPr lang="en-GB" sz="1100" dirty="0" smtClean="0">
              <a:solidFill>
                <a:srgbClr val="444444"/>
              </a:solidFill>
              <a:ea typeface="Open Sans Semibold" panose="020B0706030804020204" pitchFamily="34" charset="0"/>
              <a:cs typeface="Open Sans Semibold" panose="020B0706030804020204" pitchFamily="34" charset="0"/>
            </a:endParaRPr>
          </a:p>
          <a:p>
            <a:pPr>
              <a:lnSpc>
                <a:spcPct val="90000"/>
              </a:lnSpc>
              <a:spcAft>
                <a:spcPts val="600"/>
              </a:spcAft>
            </a:pPr>
            <a:endParaRPr lang="en-GB" sz="1100" dirty="0" smtClean="0">
              <a:solidFill>
                <a:srgbClr val="444444"/>
              </a:solidFill>
              <a:ea typeface="Open Sans Semibold" panose="020B0706030804020204" pitchFamily="34" charset="0"/>
              <a:cs typeface="Open Sans Semibold" panose="020B0706030804020204" pitchFamily="34" charset="0"/>
            </a:endParaRPr>
          </a:p>
        </p:txBody>
      </p:sp>
      <p:sp>
        <p:nvSpPr>
          <p:cNvPr id="2" name="TextBox 1"/>
          <p:cNvSpPr txBox="1"/>
          <p:nvPr/>
        </p:nvSpPr>
        <p:spPr>
          <a:xfrm>
            <a:off x="91999" y="4749500"/>
            <a:ext cx="4808669" cy="244051"/>
          </a:xfrm>
          <a:prstGeom prst="rect">
            <a:avLst/>
          </a:prstGeom>
          <a:noFill/>
        </p:spPr>
        <p:txBody>
          <a:bodyPr wrap="none" rtlCol="0">
            <a:noAutofit/>
          </a:bodyPr>
          <a:lstStyle/>
          <a:p>
            <a:pPr algn="l">
              <a:lnSpc>
                <a:spcPct val="90000"/>
              </a:lnSpc>
              <a:spcAft>
                <a:spcPts val="600"/>
              </a:spcAft>
            </a:pPr>
            <a:r>
              <a:rPr lang="en-GB" sz="1400" dirty="0" smtClean="0">
                <a:solidFill>
                  <a:schemeClr val="tx2"/>
                </a:solidFill>
              </a:rPr>
              <a:t>#</a:t>
            </a:r>
            <a:r>
              <a:rPr lang="en-GB" sz="1400" err="1" smtClean="0">
                <a:solidFill>
                  <a:schemeClr val="tx2"/>
                </a:solidFill>
              </a:rPr>
              <a:t>LondonFundersEvent</a:t>
            </a:r>
            <a:r>
              <a:rPr lang="en-GB" sz="1400" smtClean="0">
                <a:solidFill>
                  <a:schemeClr val="tx2"/>
                </a:solidFill>
              </a:rPr>
              <a:t>    #UKGiving    </a:t>
            </a:r>
            <a:r>
              <a:rPr lang="en-GB" sz="1400" dirty="0" smtClean="0">
                <a:solidFill>
                  <a:schemeClr val="tx2"/>
                </a:solidFill>
              </a:rPr>
              <a:t>@</a:t>
            </a:r>
            <a:r>
              <a:rPr lang="en-GB" sz="1400" smtClean="0">
                <a:solidFill>
                  <a:schemeClr val="tx2"/>
                </a:solidFill>
              </a:rPr>
              <a:t>CAF     @</a:t>
            </a:r>
            <a:r>
              <a:rPr lang="en-GB" sz="1400" dirty="0" err="1" smtClean="0">
                <a:solidFill>
                  <a:schemeClr val="tx2"/>
                </a:solidFill>
              </a:rPr>
              <a:t>LondonFunders</a:t>
            </a:r>
            <a:endParaRPr lang="en-GB" sz="1400" dirty="0" smtClean="0">
              <a:solidFill>
                <a:schemeClr val="tx2"/>
              </a:solidFill>
            </a:endParaRPr>
          </a:p>
        </p:txBody>
      </p:sp>
    </p:spTree>
    <p:extLst>
      <p:ext uri="{BB962C8B-B14F-4D97-AF65-F5344CB8AC3E}">
        <p14:creationId xmlns:p14="http://schemas.microsoft.com/office/powerpoint/2010/main" val="27248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375423336"/>
              </p:ext>
            </p:extLst>
          </p:nvPr>
        </p:nvGraphicFramePr>
        <p:xfrm>
          <a:off x="236220" y="1301324"/>
          <a:ext cx="8677043" cy="37478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p:cNvSpPr>
            <a:spLocks noGrp="1"/>
          </p:cNvSpPr>
          <p:nvPr>
            <p:ph type="body" sz="quarter" idx="31"/>
          </p:nvPr>
        </p:nvSpPr>
        <p:spPr>
          <a:xfrm>
            <a:off x="-1" y="543297"/>
            <a:ext cx="7308000" cy="10800"/>
          </a:xfrm>
        </p:spPr>
        <p:txBody>
          <a:bodyPr/>
          <a:lstStyle/>
          <a:p>
            <a:endParaRPr lang="en-GB" dirty="0"/>
          </a:p>
        </p:txBody>
      </p:sp>
      <p:sp>
        <p:nvSpPr>
          <p:cNvPr id="11" name="TextBox 10"/>
          <p:cNvSpPr txBox="1"/>
          <p:nvPr/>
        </p:nvSpPr>
        <p:spPr>
          <a:xfrm>
            <a:off x="-455904" y="188982"/>
            <a:ext cx="8482740" cy="324740"/>
          </a:xfrm>
          <a:prstGeom prst="rect">
            <a:avLst/>
          </a:prstGeom>
          <a:noFill/>
        </p:spPr>
        <p:txBody>
          <a:bodyPr wrap="square" rtlCol="0">
            <a:noAutofit/>
          </a:bodyPr>
          <a:lstStyle>
            <a:defPPr>
              <a:defRPr lang="en-US"/>
            </a:defPPr>
            <a:lvl1pPr>
              <a:lnSpc>
                <a:spcPct val="90000"/>
              </a:lnSpc>
              <a:spcAft>
                <a:spcPts val="600"/>
              </a:spcAft>
              <a:defRPr sz="2400">
                <a:solidFill>
                  <a:srgbClr val="444444"/>
                </a:solidFill>
                <a:latin typeface="+mj-lt"/>
              </a:defRPr>
            </a:lvl1pPr>
          </a:lstStyle>
          <a:p>
            <a:pPr algn="ctr"/>
            <a:r>
              <a:rPr lang="en-GB" dirty="0" smtClean="0">
                <a:solidFill>
                  <a:srgbClr val="D24508"/>
                </a:solidFill>
              </a:rPr>
              <a:t>There was a sustained increase in trust in charities </a:t>
            </a:r>
            <a:r>
              <a:rPr lang="en-GB" smtClean="0">
                <a:solidFill>
                  <a:srgbClr val="D24508"/>
                </a:solidFill>
              </a:rPr>
              <a:t>throughout 2020 </a:t>
            </a:r>
            <a:endParaRPr lang="en-GB" dirty="0">
              <a:solidFill>
                <a:srgbClr val="D24508"/>
              </a:solidFill>
            </a:endParaRPr>
          </a:p>
        </p:txBody>
      </p:sp>
      <p:sp>
        <p:nvSpPr>
          <p:cNvPr id="19" name="Rectangle 18"/>
          <p:cNvSpPr/>
          <p:nvPr/>
        </p:nvSpPr>
        <p:spPr>
          <a:xfrm>
            <a:off x="2288421" y="1345037"/>
            <a:ext cx="863126" cy="393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000" smtClean="0">
                <a:solidFill>
                  <a:prstClr val="white"/>
                </a:solidFill>
              </a:rPr>
              <a:t>2017 </a:t>
            </a:r>
            <a:r>
              <a:rPr lang="en-GB" sz="1000">
                <a:solidFill>
                  <a:prstClr val="white"/>
                </a:solidFill>
              </a:rPr>
              <a:t>ave:</a:t>
            </a:r>
            <a:r>
              <a:rPr lang="en-GB" smtClean="0">
                <a:solidFill>
                  <a:schemeClr val="bg1"/>
                </a:solidFill>
              </a:rPr>
              <a:t/>
            </a:r>
            <a:br>
              <a:rPr lang="en-GB" smtClean="0">
                <a:solidFill>
                  <a:schemeClr val="bg1"/>
                </a:solidFill>
              </a:rPr>
            </a:br>
            <a:r>
              <a:rPr lang="en-GB" smtClean="0">
                <a:solidFill>
                  <a:schemeClr val="bg1"/>
                </a:solidFill>
              </a:rPr>
              <a:t>51%</a:t>
            </a:r>
            <a:endParaRPr lang="en-GB" dirty="0" smtClean="0">
              <a:solidFill>
                <a:schemeClr val="bg1"/>
              </a:solidFill>
            </a:endParaRPr>
          </a:p>
        </p:txBody>
      </p:sp>
      <p:sp>
        <p:nvSpPr>
          <p:cNvPr id="20" name="Rectangle 19"/>
          <p:cNvSpPr/>
          <p:nvPr/>
        </p:nvSpPr>
        <p:spPr>
          <a:xfrm>
            <a:off x="5702466" y="1549650"/>
            <a:ext cx="863126" cy="4106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1000" smtClean="0">
                <a:solidFill>
                  <a:prstClr val="white"/>
                </a:solidFill>
              </a:rPr>
              <a:t>2019 </a:t>
            </a:r>
            <a:r>
              <a:rPr lang="en-GB" sz="1000">
                <a:solidFill>
                  <a:prstClr val="white"/>
                </a:solidFill>
              </a:rPr>
              <a:t>ave:</a:t>
            </a:r>
            <a:r>
              <a:rPr lang="en-GB" smtClean="0">
                <a:solidFill>
                  <a:schemeClr val="bg1"/>
                </a:solidFill>
              </a:rPr>
              <a:t/>
            </a:r>
            <a:br>
              <a:rPr lang="en-GB" smtClean="0">
                <a:solidFill>
                  <a:schemeClr val="bg1"/>
                </a:solidFill>
              </a:rPr>
            </a:br>
            <a:r>
              <a:rPr lang="en-GB" smtClean="0">
                <a:solidFill>
                  <a:schemeClr val="bg1"/>
                </a:solidFill>
              </a:rPr>
              <a:t>50</a:t>
            </a:r>
            <a:r>
              <a:rPr lang="en-GB">
                <a:solidFill>
                  <a:schemeClr val="bg1"/>
                </a:solidFill>
              </a:rPr>
              <a:t>%</a:t>
            </a:r>
            <a:endParaRPr lang="en-GB" dirty="0">
              <a:solidFill>
                <a:schemeClr val="bg1"/>
              </a:solidFill>
            </a:endParaRPr>
          </a:p>
        </p:txBody>
      </p:sp>
      <p:sp>
        <p:nvSpPr>
          <p:cNvPr id="21" name="Rectangle 20"/>
          <p:cNvSpPr/>
          <p:nvPr/>
        </p:nvSpPr>
        <p:spPr>
          <a:xfrm>
            <a:off x="735935" y="1551707"/>
            <a:ext cx="863126" cy="4086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1000" smtClean="0">
                <a:solidFill>
                  <a:prstClr val="white"/>
                </a:solidFill>
              </a:rPr>
              <a:t>2016 </a:t>
            </a:r>
            <a:r>
              <a:rPr lang="en-GB" sz="1000">
                <a:solidFill>
                  <a:prstClr val="white"/>
                </a:solidFill>
              </a:rPr>
              <a:t>ave:</a:t>
            </a:r>
            <a:r>
              <a:rPr lang="en-GB" smtClean="0">
                <a:solidFill>
                  <a:schemeClr val="bg1"/>
                </a:solidFill>
              </a:rPr>
              <a:t/>
            </a:r>
            <a:br>
              <a:rPr lang="en-GB" smtClean="0">
                <a:solidFill>
                  <a:schemeClr val="bg1"/>
                </a:solidFill>
              </a:rPr>
            </a:br>
            <a:r>
              <a:rPr lang="en-GB" smtClean="0">
                <a:solidFill>
                  <a:schemeClr val="bg1"/>
                </a:solidFill>
              </a:rPr>
              <a:t>50</a:t>
            </a:r>
            <a:r>
              <a:rPr lang="en-GB">
                <a:solidFill>
                  <a:schemeClr val="bg1"/>
                </a:solidFill>
              </a:rPr>
              <a:t>%</a:t>
            </a:r>
            <a:endParaRPr lang="en-GB" dirty="0">
              <a:solidFill>
                <a:schemeClr val="bg1"/>
              </a:solidFill>
            </a:endParaRPr>
          </a:p>
        </p:txBody>
      </p:sp>
      <p:sp>
        <p:nvSpPr>
          <p:cNvPr id="22" name="Rectangle 21"/>
          <p:cNvSpPr/>
          <p:nvPr/>
        </p:nvSpPr>
        <p:spPr>
          <a:xfrm>
            <a:off x="3800706" y="1960333"/>
            <a:ext cx="863126" cy="4106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1000" smtClean="0">
                <a:solidFill>
                  <a:prstClr val="white"/>
                </a:solidFill>
              </a:rPr>
              <a:t>2018 </a:t>
            </a:r>
            <a:r>
              <a:rPr lang="en-GB" sz="1000">
                <a:solidFill>
                  <a:prstClr val="white"/>
                </a:solidFill>
              </a:rPr>
              <a:t>ave:</a:t>
            </a:r>
            <a:r>
              <a:rPr lang="en-GB" sz="1000">
                <a:solidFill>
                  <a:schemeClr val="bg1"/>
                </a:solidFill>
              </a:rPr>
              <a:t/>
            </a:r>
            <a:br>
              <a:rPr lang="en-GB" sz="1000">
                <a:solidFill>
                  <a:schemeClr val="bg1"/>
                </a:solidFill>
              </a:rPr>
            </a:br>
            <a:r>
              <a:rPr lang="en-GB" smtClean="0">
                <a:solidFill>
                  <a:schemeClr val="bg1"/>
                </a:solidFill>
              </a:rPr>
              <a:t>48</a:t>
            </a:r>
            <a:r>
              <a:rPr lang="en-GB">
                <a:solidFill>
                  <a:schemeClr val="bg1"/>
                </a:solidFill>
              </a:rPr>
              <a:t>%</a:t>
            </a:r>
            <a:endParaRPr lang="en-GB" dirty="0">
              <a:solidFill>
                <a:schemeClr val="bg1"/>
              </a:solidFill>
            </a:endParaRPr>
          </a:p>
        </p:txBody>
      </p:sp>
      <p:sp>
        <p:nvSpPr>
          <p:cNvPr id="28" name="Rectangle 27"/>
          <p:cNvSpPr/>
          <p:nvPr/>
        </p:nvSpPr>
        <p:spPr>
          <a:xfrm>
            <a:off x="7512170" y="761271"/>
            <a:ext cx="863126" cy="4143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000" smtClean="0">
                <a:solidFill>
                  <a:schemeClr val="bg1"/>
                </a:solidFill>
              </a:rPr>
              <a:t>2020 ave:</a:t>
            </a:r>
            <a:r>
              <a:rPr lang="en-GB" sz="1200" smtClean="0">
                <a:solidFill>
                  <a:schemeClr val="bg1"/>
                </a:solidFill>
              </a:rPr>
              <a:t> </a:t>
            </a:r>
            <a:r>
              <a:rPr lang="en-GB" smtClean="0">
                <a:solidFill>
                  <a:schemeClr val="bg1"/>
                </a:solidFill>
              </a:rPr>
              <a:t>54%</a:t>
            </a:r>
            <a:endParaRPr lang="en-GB" dirty="0" smtClean="0">
              <a:solidFill>
                <a:schemeClr val="bg1"/>
              </a:solidFill>
            </a:endParaRPr>
          </a:p>
        </p:txBody>
      </p:sp>
      <p:sp>
        <p:nvSpPr>
          <p:cNvPr id="14" name="Rectangle 13"/>
          <p:cNvSpPr/>
          <p:nvPr/>
        </p:nvSpPr>
        <p:spPr>
          <a:xfrm>
            <a:off x="1838867" y="968468"/>
            <a:ext cx="4923143" cy="246221"/>
          </a:xfrm>
          <a:prstGeom prst="rect">
            <a:avLst/>
          </a:prstGeom>
        </p:spPr>
        <p:txBody>
          <a:bodyPr wrap="none">
            <a:spAutoFit/>
          </a:bodyPr>
          <a:lstStyle/>
          <a:p>
            <a:r>
              <a:rPr lang="en-GB" sz="1000">
                <a:solidFill>
                  <a:srgbClr val="444444"/>
                </a:solidFill>
                <a:ea typeface="Open Sans Semibold" panose="020B0706030804020204" pitchFamily="34" charset="0"/>
                <a:cs typeface="Open Sans Semibold" panose="020B0706030804020204" pitchFamily="34" charset="0"/>
              </a:rPr>
              <a:t>Q. </a:t>
            </a:r>
            <a:r>
              <a:rPr lang="en-GB" sz="1000" smtClean="0">
                <a:solidFill>
                  <a:srgbClr val="444444"/>
                </a:solidFill>
                <a:ea typeface="Open Sans Semibold" panose="020B0706030804020204" pitchFamily="34" charset="0"/>
                <a:cs typeface="Open Sans Semibold" panose="020B0706030804020204" pitchFamily="34" charset="0"/>
              </a:rPr>
              <a:t>To what extent do you agree or disagree that most charities are trustworthy?</a:t>
            </a:r>
            <a:endParaRPr lang="en-GB" sz="240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72122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animBg="1"/>
      <p:bldP spid="21" grpId="0" animBg="1"/>
      <p:bldP spid="22"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rotWithShape="1">
          <a:blip r:embed="rId3" cstate="print">
            <a:extLst>
              <a:ext uri="{28A0092B-C50C-407E-A947-70E740481C1C}">
                <a14:useLocalDpi xmlns:a14="http://schemas.microsoft.com/office/drawing/2010/main" val="0"/>
              </a:ext>
            </a:extLst>
          </a:blip>
          <a:srcRect l="38978" t="-81" r="14203" b="81"/>
          <a:stretch/>
        </p:blipFill>
        <p:spPr>
          <a:xfrm>
            <a:off x="6063767" y="-8687"/>
            <a:ext cx="3213557" cy="5148000"/>
          </a:xfrm>
          <a:prstGeom prst="rect">
            <a:avLst/>
          </a:prstGeom>
        </p:spPr>
      </p:pic>
      <p:sp>
        <p:nvSpPr>
          <p:cNvPr id="13" name="Title 1"/>
          <p:cNvSpPr txBox="1">
            <a:spLocks/>
          </p:cNvSpPr>
          <p:nvPr/>
        </p:nvSpPr>
        <p:spPr>
          <a:xfrm>
            <a:off x="260350" y="239929"/>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pPr>
              <a:lnSpc>
                <a:spcPct val="75000"/>
              </a:lnSpc>
            </a:pPr>
            <a:r>
              <a:rPr lang="en-GB" sz="2400" dirty="0" smtClean="0"/>
              <a:t>In march, Londoners were ready to respond</a:t>
            </a:r>
            <a:endParaRPr lang="en-GB" sz="2400" dirty="0"/>
          </a:p>
        </p:txBody>
      </p:sp>
      <p:sp>
        <p:nvSpPr>
          <p:cNvPr id="15" name="Text Placeholder 4"/>
          <p:cNvSpPr>
            <a:spLocks noGrp="1"/>
          </p:cNvSpPr>
          <p:nvPr>
            <p:ph type="body" sz="quarter" idx="31"/>
          </p:nvPr>
        </p:nvSpPr>
        <p:spPr>
          <a:xfrm>
            <a:off x="-1" y="573184"/>
            <a:ext cx="4896000" cy="10800"/>
          </a:xfrm>
        </p:spPr>
        <p:txBody>
          <a:bodyPr/>
          <a:lstStyle/>
          <a:p>
            <a:endParaRPr lang="en-GB" dirty="0"/>
          </a:p>
        </p:txBody>
      </p:sp>
      <p:sp>
        <p:nvSpPr>
          <p:cNvPr id="25" name="TextBox 24"/>
          <p:cNvSpPr txBox="1"/>
          <p:nvPr/>
        </p:nvSpPr>
        <p:spPr>
          <a:xfrm>
            <a:off x="244800" y="935163"/>
            <a:ext cx="4574037" cy="276457"/>
          </a:xfrm>
          <a:prstGeom prst="rect">
            <a:avLst/>
          </a:prstGeom>
          <a:noFill/>
        </p:spPr>
        <p:txBody>
          <a:bodyPr wrap="none" rtlCol="0">
            <a:noAutofit/>
          </a:bodyPr>
          <a:lstStyle/>
          <a:p>
            <a:r>
              <a:rPr lang="en-GB" sz="1050" smtClean="0">
                <a:solidFill>
                  <a:schemeClr val="tx2"/>
                </a:solidFill>
              </a:rPr>
              <a:t>To what </a:t>
            </a:r>
            <a:r>
              <a:rPr lang="en-GB" sz="1050">
                <a:solidFill>
                  <a:schemeClr val="tx2"/>
                </a:solidFill>
              </a:rPr>
              <a:t>extent, if at all, are you likely to </a:t>
            </a:r>
            <a:r>
              <a:rPr lang="en-GB" sz="1050" smtClean="0">
                <a:solidFill>
                  <a:schemeClr val="tx2"/>
                </a:solidFill>
              </a:rPr>
              <a:t>do </a:t>
            </a:r>
            <a:r>
              <a:rPr lang="en-GB" sz="1050">
                <a:solidFill>
                  <a:schemeClr val="tx2"/>
                </a:solidFill>
              </a:rPr>
              <a:t>each of the following in the </a:t>
            </a:r>
            <a:r>
              <a:rPr lang="en-GB" sz="1050" smtClean="0">
                <a:solidFill>
                  <a:schemeClr val="tx2"/>
                </a:solidFill>
              </a:rPr>
              <a:t>near-future</a:t>
            </a:r>
            <a:br>
              <a:rPr lang="en-GB" sz="1050" smtClean="0">
                <a:solidFill>
                  <a:schemeClr val="tx2"/>
                </a:solidFill>
              </a:rPr>
            </a:br>
            <a:r>
              <a:rPr lang="en-GB" sz="1050" smtClean="0">
                <a:solidFill>
                  <a:schemeClr val="tx2"/>
                </a:solidFill>
              </a:rPr>
              <a:t>(i.e</a:t>
            </a:r>
            <a:r>
              <a:rPr lang="en-GB" sz="1050">
                <a:solidFill>
                  <a:schemeClr val="tx2"/>
                </a:solidFill>
              </a:rPr>
              <a:t>. in the next 3 months), as a result of the Coronavirus outbreak? </a:t>
            </a:r>
            <a:endParaRPr lang="en-GB" sz="1050" dirty="0">
              <a:solidFill>
                <a:schemeClr val="tx2"/>
              </a:solidFill>
            </a:endParaRPr>
          </a:p>
        </p:txBody>
      </p:sp>
      <p:pic>
        <p:nvPicPr>
          <p:cNvPr id="29" name="Picture 28">
            <a:extLst>
              <a:ext uri="{FF2B5EF4-FFF2-40B4-BE49-F238E27FC236}">
                <a16:creationId xmlns:a16="http://schemas.microsoft.com/office/drawing/2014/main" id="{E95A2722-AC82-46C4-950C-5DEB68981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513" y="4404877"/>
            <a:ext cx="814392" cy="468000"/>
          </a:xfrm>
          <a:prstGeom prst="rect">
            <a:avLst/>
          </a:prstGeom>
        </p:spPr>
      </p:pic>
      <p:grpSp>
        <p:nvGrpSpPr>
          <p:cNvPr id="3" name="Group 2"/>
          <p:cNvGrpSpPr/>
          <p:nvPr/>
        </p:nvGrpSpPr>
        <p:grpSpPr>
          <a:xfrm>
            <a:off x="305527" y="1616726"/>
            <a:ext cx="2520000" cy="2194007"/>
            <a:chOff x="305527" y="1540526"/>
            <a:chExt cx="2520000" cy="2194007"/>
          </a:xfrm>
        </p:grpSpPr>
        <p:sp>
          <p:nvSpPr>
            <p:cNvPr id="34" name="Rectangle 33"/>
            <p:cNvSpPr/>
            <p:nvPr/>
          </p:nvSpPr>
          <p:spPr>
            <a:xfrm>
              <a:off x="305527" y="1543121"/>
              <a:ext cx="2520000" cy="2191412"/>
            </a:xfrm>
            <a:prstGeom prst="rect">
              <a:avLst/>
            </a:prstGeom>
            <a:solidFill>
              <a:srgbClr val="7F5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59" name="Rectangle 58"/>
            <p:cNvSpPr/>
            <p:nvPr/>
          </p:nvSpPr>
          <p:spPr>
            <a:xfrm>
              <a:off x="1090275" y="2597112"/>
              <a:ext cx="936000" cy="314557"/>
            </a:xfrm>
            <a:prstGeom prst="rect">
              <a:avLst/>
            </a:prstGeom>
            <a:solidFill>
              <a:srgbClr val="A3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67" name="TextBox 66"/>
            <p:cNvSpPr txBox="1"/>
            <p:nvPr/>
          </p:nvSpPr>
          <p:spPr>
            <a:xfrm>
              <a:off x="601417" y="3096035"/>
              <a:ext cx="1928221" cy="425101"/>
            </a:xfrm>
            <a:prstGeom prst="rect">
              <a:avLst/>
            </a:prstGeom>
            <a:noFill/>
          </p:spPr>
          <p:txBody>
            <a:bodyPr wrap="none" rtlCol="0" anchor="b">
              <a:noAutofit/>
            </a:bodyPr>
            <a:lstStyle>
              <a:defPPr>
                <a:defRPr lang="en-US"/>
              </a:defPPr>
              <a:lvl1pPr>
                <a:lnSpc>
                  <a:spcPct val="90000"/>
                </a:lnSpc>
                <a:spcAft>
                  <a:spcPts val="600"/>
                </a:spcAft>
                <a:defRPr sz="1600">
                  <a:solidFill>
                    <a:schemeClr val="bg1"/>
                  </a:solidFill>
                  <a:latin typeface="+mj-lt"/>
                </a:defRPr>
              </a:lvl1pPr>
            </a:lstStyle>
            <a:p>
              <a:pPr algn="ctr">
                <a:lnSpc>
                  <a:spcPts val="2400"/>
                </a:lnSpc>
              </a:pPr>
              <a:r>
                <a:rPr lang="en-GB" sz="2000" dirty="0"/>
                <a:t>57% </a:t>
              </a:r>
              <a:r>
                <a:rPr lang="en-GB" sz="2000" dirty="0" smtClean="0"/>
                <a:t>vs 45% UK Total</a:t>
              </a:r>
              <a:endParaRPr lang="en-GB" sz="2000" dirty="0"/>
            </a:p>
          </p:txBody>
        </p:sp>
        <p:sp>
          <p:nvSpPr>
            <p:cNvPr id="2" name="Rectangle 1"/>
            <p:cNvSpPr/>
            <p:nvPr/>
          </p:nvSpPr>
          <p:spPr>
            <a:xfrm>
              <a:off x="1079459" y="1540526"/>
              <a:ext cx="972137" cy="2811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800" dirty="0" smtClean="0">
                  <a:solidFill>
                    <a:srgbClr val="444444"/>
                  </a:solidFill>
                </a:rPr>
                <a:t>March 2020</a:t>
              </a:r>
            </a:p>
          </p:txBody>
        </p:sp>
        <p:sp>
          <p:nvSpPr>
            <p:cNvPr id="41" name="TextBox 40"/>
            <p:cNvSpPr txBox="1"/>
            <p:nvPr/>
          </p:nvSpPr>
          <p:spPr>
            <a:xfrm>
              <a:off x="366654" y="1956586"/>
              <a:ext cx="2397746" cy="956781"/>
            </a:xfrm>
            <a:prstGeom prst="rect">
              <a:avLst/>
            </a:prstGeom>
            <a:noFill/>
          </p:spPr>
          <p:txBody>
            <a:bodyPr wrap="none" rtlCol="0" anchor="t">
              <a:noAutofit/>
            </a:bodyPr>
            <a:lstStyle/>
            <a:p>
              <a:pPr algn="ctr">
                <a:lnSpc>
                  <a:spcPts val="2400"/>
                </a:lnSpc>
                <a:spcAft>
                  <a:spcPts val="600"/>
                </a:spcAft>
              </a:pPr>
              <a:r>
                <a:rPr lang="en-GB" sz="2000" dirty="0" smtClean="0">
                  <a:solidFill>
                    <a:schemeClr val="bg1"/>
                  </a:solidFill>
                  <a:latin typeface="+mj-lt"/>
                </a:rPr>
                <a:t>Donate food or personal </a:t>
              </a:r>
              <a:br>
                <a:rPr lang="en-GB" sz="2000" dirty="0" smtClean="0">
                  <a:solidFill>
                    <a:schemeClr val="bg1"/>
                  </a:solidFill>
                  <a:latin typeface="+mj-lt"/>
                </a:rPr>
              </a:br>
              <a:r>
                <a:rPr lang="en-GB" sz="2000" dirty="0" smtClean="0">
                  <a:solidFill>
                    <a:schemeClr val="bg1"/>
                  </a:solidFill>
                  <a:latin typeface="+mj-lt"/>
                </a:rPr>
                <a:t>hygiene products to a </a:t>
              </a:r>
              <a:br>
                <a:rPr lang="en-GB" sz="2000" dirty="0" smtClean="0">
                  <a:solidFill>
                    <a:schemeClr val="bg1"/>
                  </a:solidFill>
                  <a:latin typeface="+mj-lt"/>
                </a:rPr>
              </a:br>
              <a:r>
                <a:rPr lang="en-GB" sz="2000" dirty="0" smtClean="0">
                  <a:solidFill>
                    <a:schemeClr val="bg1"/>
                  </a:solidFill>
                  <a:latin typeface="+mj-lt"/>
                </a:rPr>
                <a:t>food bank</a:t>
              </a:r>
            </a:p>
          </p:txBody>
        </p:sp>
      </p:grpSp>
      <p:grpSp>
        <p:nvGrpSpPr>
          <p:cNvPr id="4" name="Group 3"/>
          <p:cNvGrpSpPr/>
          <p:nvPr/>
        </p:nvGrpSpPr>
        <p:grpSpPr>
          <a:xfrm>
            <a:off x="3022350" y="1609621"/>
            <a:ext cx="2520000" cy="2202810"/>
            <a:chOff x="3022350" y="1533421"/>
            <a:chExt cx="2520000" cy="2202810"/>
          </a:xfrm>
        </p:grpSpPr>
        <p:sp>
          <p:nvSpPr>
            <p:cNvPr id="32" name="Rectangle 31"/>
            <p:cNvSpPr/>
            <p:nvPr/>
          </p:nvSpPr>
          <p:spPr>
            <a:xfrm>
              <a:off x="3022350" y="1542942"/>
              <a:ext cx="2520000" cy="2193289"/>
            </a:xfrm>
            <a:prstGeom prst="rect">
              <a:avLst/>
            </a:prstGeom>
            <a:solidFill>
              <a:srgbClr val="7F5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55" name="TextBox 54"/>
            <p:cNvSpPr txBox="1"/>
            <p:nvPr/>
          </p:nvSpPr>
          <p:spPr>
            <a:xfrm>
              <a:off x="3318240" y="3096035"/>
              <a:ext cx="1928221" cy="425101"/>
            </a:xfrm>
            <a:prstGeom prst="rect">
              <a:avLst/>
            </a:prstGeom>
            <a:noFill/>
          </p:spPr>
          <p:txBody>
            <a:bodyPr wrap="none" rtlCol="0" anchor="b">
              <a:noAutofit/>
            </a:bodyPr>
            <a:lstStyle>
              <a:defPPr>
                <a:defRPr lang="en-US"/>
              </a:defPPr>
              <a:lvl1pPr>
                <a:lnSpc>
                  <a:spcPct val="90000"/>
                </a:lnSpc>
                <a:spcAft>
                  <a:spcPts val="600"/>
                </a:spcAft>
                <a:defRPr sz="1600">
                  <a:solidFill>
                    <a:schemeClr val="bg1"/>
                  </a:solidFill>
                  <a:latin typeface="+mj-lt"/>
                </a:defRPr>
              </a:lvl1pPr>
            </a:lstStyle>
            <a:p>
              <a:pPr algn="ctr">
                <a:lnSpc>
                  <a:spcPts val="2400"/>
                </a:lnSpc>
              </a:pPr>
              <a:r>
                <a:rPr lang="en-GB" sz="2000" dirty="0" smtClean="0"/>
                <a:t>18% vs 13% UK Total</a:t>
              </a:r>
              <a:endParaRPr lang="en-GB" sz="2000" dirty="0"/>
            </a:p>
          </p:txBody>
        </p:sp>
        <p:sp>
          <p:nvSpPr>
            <p:cNvPr id="68" name="Rectangle 67"/>
            <p:cNvSpPr/>
            <p:nvPr/>
          </p:nvSpPr>
          <p:spPr>
            <a:xfrm>
              <a:off x="3796282" y="1533421"/>
              <a:ext cx="972137" cy="2811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800" dirty="0" smtClean="0">
                  <a:solidFill>
                    <a:srgbClr val="444444"/>
                  </a:solidFill>
                </a:rPr>
                <a:t>March-July 2020</a:t>
              </a:r>
            </a:p>
          </p:txBody>
        </p:sp>
        <p:sp>
          <p:nvSpPr>
            <p:cNvPr id="69" name="Rectangle 68"/>
            <p:cNvSpPr/>
            <p:nvPr/>
          </p:nvSpPr>
          <p:spPr>
            <a:xfrm>
              <a:off x="3472843" y="2011577"/>
              <a:ext cx="1623779" cy="314557"/>
            </a:xfrm>
            <a:prstGeom prst="rect">
              <a:avLst/>
            </a:prstGeom>
            <a:solidFill>
              <a:srgbClr val="A3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44" name="TextBox 43"/>
            <p:cNvSpPr txBox="1"/>
            <p:nvPr/>
          </p:nvSpPr>
          <p:spPr>
            <a:xfrm>
              <a:off x="3092680" y="1996341"/>
              <a:ext cx="2379341" cy="955083"/>
            </a:xfrm>
            <a:prstGeom prst="rect">
              <a:avLst/>
            </a:prstGeom>
            <a:noFill/>
          </p:spPr>
          <p:txBody>
            <a:bodyPr wrap="none" rtlCol="0" anchor="t">
              <a:noAutofit/>
            </a:bodyPr>
            <a:lstStyle>
              <a:defPPr>
                <a:defRPr lang="en-US"/>
              </a:defPPr>
              <a:lvl1pPr>
                <a:lnSpc>
                  <a:spcPct val="90000"/>
                </a:lnSpc>
                <a:spcAft>
                  <a:spcPts val="600"/>
                </a:spcAft>
                <a:defRPr sz="1600">
                  <a:solidFill>
                    <a:schemeClr val="bg1"/>
                  </a:solidFill>
                  <a:latin typeface="+mj-lt"/>
                </a:defRPr>
              </a:lvl1pPr>
            </a:lstStyle>
            <a:p>
              <a:pPr algn="ctr">
                <a:lnSpc>
                  <a:spcPts val="2400"/>
                </a:lnSpc>
              </a:pPr>
              <a:r>
                <a:rPr lang="en-GB" sz="2000" dirty="0" smtClean="0"/>
                <a:t>Join a local group</a:t>
              </a:r>
              <a:br>
                <a:rPr lang="en-GB" sz="2000" dirty="0" smtClean="0"/>
              </a:br>
              <a:r>
                <a:rPr lang="en-GB" sz="2000" dirty="0" smtClean="0"/>
                <a:t>set up to deal with </a:t>
              </a:r>
              <a:br>
                <a:rPr lang="en-GB" sz="2000" dirty="0" smtClean="0"/>
              </a:br>
              <a:r>
                <a:rPr lang="en-GB" sz="2000" dirty="0" smtClean="0"/>
                <a:t>the crisis</a:t>
              </a:r>
              <a:endParaRPr lang="en-GB" sz="2400" dirty="0"/>
            </a:p>
          </p:txBody>
        </p:sp>
      </p:grpSp>
    </p:spTree>
    <p:extLst>
      <p:ext uri="{BB962C8B-B14F-4D97-AF65-F5344CB8AC3E}">
        <p14:creationId xmlns:p14="http://schemas.microsoft.com/office/powerpoint/2010/main" val="74529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250"/>
                            </p:stCondLst>
                            <p:childTnLst>
                              <p:par>
                                <p:cTn id="14" presetID="10" presetClass="entr" presetSubtype="0" fill="hold" nodeType="after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31774" y="287062"/>
            <a:ext cx="6119508"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pPr>
              <a:lnSpc>
                <a:spcPct val="75000"/>
              </a:lnSpc>
            </a:pPr>
            <a:r>
              <a:rPr lang="en-GB" sz="2400" dirty="0" smtClean="0"/>
              <a:t>Londoners focussed their support towards the crisis</a:t>
            </a:r>
            <a:endParaRPr lang="en-GB" sz="2400" dirty="0"/>
          </a:p>
        </p:txBody>
      </p:sp>
      <p:sp>
        <p:nvSpPr>
          <p:cNvPr id="15" name="Text Placeholder 4"/>
          <p:cNvSpPr>
            <a:spLocks noGrp="1"/>
          </p:cNvSpPr>
          <p:nvPr>
            <p:ph type="body" sz="quarter" idx="31"/>
          </p:nvPr>
        </p:nvSpPr>
        <p:spPr>
          <a:xfrm>
            <a:off x="-28498" y="605725"/>
            <a:ext cx="5832000" cy="10800"/>
          </a:xfrm>
        </p:spPr>
        <p:txBody>
          <a:bodyPr/>
          <a:lstStyle/>
          <a:p>
            <a:endParaRPr lang="en-GB" dirty="0"/>
          </a:p>
        </p:txBody>
      </p:sp>
      <p:graphicFrame>
        <p:nvGraphicFramePr>
          <p:cNvPr id="8" name="Chart 7"/>
          <p:cNvGraphicFramePr/>
          <p:nvPr>
            <p:extLst>
              <p:ext uri="{D42A27DB-BD31-4B8C-83A1-F6EECF244321}">
                <p14:modId xmlns:p14="http://schemas.microsoft.com/office/powerpoint/2010/main" val="3942511629"/>
              </p:ext>
            </p:extLst>
          </p:nvPr>
        </p:nvGraphicFramePr>
        <p:xfrm>
          <a:off x="223842" y="1655085"/>
          <a:ext cx="4089016" cy="239534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782128" y="4269169"/>
            <a:ext cx="1386010" cy="2638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050" dirty="0" smtClean="0">
                <a:solidFill>
                  <a:srgbClr val="444444"/>
                </a:solidFill>
              </a:rPr>
              <a:t>April - August 2020</a:t>
            </a:r>
          </a:p>
        </p:txBody>
      </p:sp>
      <p:graphicFrame>
        <p:nvGraphicFramePr>
          <p:cNvPr id="38" name="Chart 37"/>
          <p:cNvGraphicFramePr/>
          <p:nvPr>
            <p:extLst>
              <p:ext uri="{D42A27DB-BD31-4B8C-83A1-F6EECF244321}">
                <p14:modId xmlns:p14="http://schemas.microsoft.com/office/powerpoint/2010/main" val="4129340083"/>
              </p:ext>
            </p:extLst>
          </p:nvPr>
        </p:nvGraphicFramePr>
        <p:xfrm>
          <a:off x="4622168" y="1754974"/>
          <a:ext cx="4175164" cy="239534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223842" y="1018423"/>
            <a:ext cx="3822378" cy="400110"/>
          </a:xfrm>
          <a:prstGeom prst="rect">
            <a:avLst/>
          </a:prstGeom>
        </p:spPr>
        <p:txBody>
          <a:bodyPr wrap="square">
            <a:spAutoFit/>
          </a:bodyPr>
          <a:lstStyle/>
          <a:p>
            <a:r>
              <a:rPr lang="en-GB" sz="1000">
                <a:solidFill>
                  <a:schemeClr val="tx2"/>
                </a:solidFill>
              </a:rPr>
              <a:t>Q. Have your donation habits changed in any of the following ways because of the coronavirus?</a:t>
            </a:r>
            <a:endParaRPr lang="en-GB" sz="2400"/>
          </a:p>
        </p:txBody>
      </p:sp>
      <p:sp>
        <p:nvSpPr>
          <p:cNvPr id="10" name="TextBox 9"/>
          <p:cNvSpPr txBox="1"/>
          <p:nvPr/>
        </p:nvSpPr>
        <p:spPr>
          <a:xfrm>
            <a:off x="4707170" y="843256"/>
            <a:ext cx="4114800" cy="861774"/>
          </a:xfrm>
          <a:prstGeom prst="rect">
            <a:avLst/>
          </a:prstGeom>
        </p:spPr>
        <p:txBody>
          <a:bodyPr wrap="square">
            <a:spAutoFit/>
          </a:bodyPr>
          <a:lstStyle>
            <a:defPPr>
              <a:defRPr lang="en-US"/>
            </a:defPPr>
            <a:lvl1pPr>
              <a:defRPr sz="1000">
                <a:solidFill>
                  <a:schemeClr val="tx2"/>
                </a:solidFill>
              </a:defRPr>
            </a:lvl1pPr>
          </a:lstStyle>
          <a:p>
            <a:r>
              <a:rPr lang="en-GB"/>
              <a:t/>
            </a:r>
            <a:br>
              <a:rPr lang="en-GB"/>
            </a:br>
            <a:r>
              <a:rPr lang="en-GB"/>
              <a:t>Q. To what extent, if at all, are you likely to do each of the following in the near-future (i.e. in the next 3 months</a:t>
            </a:r>
            <a:r>
              <a:rPr lang="en-GB" smtClean="0"/>
              <a:t>), or </a:t>
            </a:r>
            <a:r>
              <a:rPr lang="en-GB"/>
              <a:t>have you already done as a result of the Coronovirus outbreak?</a:t>
            </a:r>
            <a:br>
              <a:rPr lang="en-GB"/>
            </a:br>
            <a:endParaRPr lang="en-GB"/>
          </a:p>
        </p:txBody>
      </p:sp>
    </p:spTree>
    <p:extLst>
      <p:ext uri="{BB962C8B-B14F-4D97-AF65-F5344CB8AC3E}">
        <p14:creationId xmlns:p14="http://schemas.microsoft.com/office/powerpoint/2010/main" val="306845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d holding baby on lap looking at laptop"/>
          <p:cNvPicPr>
            <a:picLocks noChangeAspect="1" noChangeArrowheads="1"/>
          </p:cNvPicPr>
          <p:nvPr/>
        </p:nvPicPr>
        <p:blipFill rotWithShape="1">
          <a:blip r:embed="rId3">
            <a:extLst>
              <a:ext uri="{28A0092B-C50C-407E-A947-70E740481C1C}">
                <a14:useLocalDpi xmlns:a14="http://schemas.microsoft.com/office/drawing/2010/main" val="0"/>
              </a:ext>
            </a:extLst>
          </a:blip>
          <a:srcRect l="10085"/>
          <a:stretch/>
        </p:blipFill>
        <p:spPr bwMode="auto">
          <a:xfrm>
            <a:off x="6360990" y="-4218"/>
            <a:ext cx="2786747" cy="514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r>
              <a:rPr lang="en-GB" sz="2400" dirty="0" smtClean="0"/>
              <a:t>Both in the UK and internationally</a:t>
            </a:r>
            <a:endParaRPr lang="en-GB" sz="2400" dirty="0"/>
          </a:p>
        </p:txBody>
      </p:sp>
      <p:sp>
        <p:nvSpPr>
          <p:cNvPr id="15" name="Text Placeholder 4"/>
          <p:cNvSpPr>
            <a:spLocks noGrp="1"/>
          </p:cNvSpPr>
          <p:nvPr>
            <p:ph type="body" sz="quarter" idx="31"/>
          </p:nvPr>
        </p:nvSpPr>
        <p:spPr>
          <a:xfrm>
            <a:off x="-1" y="491092"/>
            <a:ext cx="3888000" cy="10800"/>
          </a:xfrm>
        </p:spPr>
        <p:txBody>
          <a:bodyPr/>
          <a:lstStyle/>
          <a:p>
            <a:endParaRPr lang="en-GB" dirty="0"/>
          </a:p>
        </p:txBody>
      </p:sp>
      <p:sp>
        <p:nvSpPr>
          <p:cNvPr id="25" name="TextBox 24"/>
          <p:cNvSpPr txBox="1"/>
          <p:nvPr/>
        </p:nvSpPr>
        <p:spPr>
          <a:xfrm>
            <a:off x="69719" y="4505987"/>
            <a:ext cx="4574037" cy="276457"/>
          </a:xfrm>
          <a:prstGeom prst="rect">
            <a:avLst/>
          </a:prstGeom>
          <a:noFill/>
        </p:spPr>
        <p:txBody>
          <a:bodyPr wrap="none" rtlCol="0">
            <a:noAutofit/>
          </a:bodyPr>
          <a:lstStyle/>
          <a:p>
            <a:r>
              <a:rPr lang="en-GB" sz="700">
                <a:solidFill>
                  <a:schemeClr val="tx2"/>
                </a:solidFill>
              </a:rPr>
              <a:t>To what extent, if at all, are you likely to do each of the following in the near-future (i.e. in the next 3 months), </a:t>
            </a:r>
            <a:r>
              <a:rPr lang="en-GB" sz="700" smtClean="0">
                <a:solidFill>
                  <a:schemeClr val="tx2"/>
                </a:solidFill>
              </a:rPr>
              <a:t/>
            </a:r>
            <a:br>
              <a:rPr lang="en-GB" sz="700" smtClean="0">
                <a:solidFill>
                  <a:schemeClr val="tx2"/>
                </a:solidFill>
              </a:rPr>
            </a:br>
            <a:r>
              <a:rPr lang="en-GB" sz="700" smtClean="0">
                <a:solidFill>
                  <a:schemeClr val="tx2"/>
                </a:solidFill>
              </a:rPr>
              <a:t>or </a:t>
            </a:r>
            <a:r>
              <a:rPr lang="en-GB" sz="700">
                <a:solidFill>
                  <a:schemeClr val="tx2"/>
                </a:solidFill>
              </a:rPr>
              <a:t>have you already done as a result of the Coronovirus outbreak</a:t>
            </a:r>
            <a:r>
              <a:rPr lang="en-GB" sz="700" smtClean="0">
                <a:solidFill>
                  <a:schemeClr val="tx2"/>
                </a:solidFill>
              </a:rPr>
              <a:t>?</a:t>
            </a:r>
            <a:endParaRPr lang="en-GB" sz="700">
              <a:solidFill>
                <a:schemeClr val="tx2"/>
              </a:solidFill>
            </a:endParaRPr>
          </a:p>
          <a:p>
            <a:r>
              <a:rPr lang="en-GB" sz="700" smtClean="0">
                <a:solidFill>
                  <a:schemeClr val="tx2"/>
                </a:solidFill>
              </a:rPr>
              <a:t>Base</a:t>
            </a:r>
            <a:r>
              <a:rPr lang="en-GB" sz="700" dirty="0" smtClean="0">
                <a:solidFill>
                  <a:schemeClr val="tx2"/>
                </a:solidFill>
              </a:rPr>
              <a:t>, UK Adults, n=3948, London, n=381</a:t>
            </a:r>
          </a:p>
        </p:txBody>
      </p:sp>
      <p:grpSp>
        <p:nvGrpSpPr>
          <p:cNvPr id="3" name="Group 2"/>
          <p:cNvGrpSpPr/>
          <p:nvPr/>
        </p:nvGrpSpPr>
        <p:grpSpPr>
          <a:xfrm>
            <a:off x="2795819" y="1523373"/>
            <a:ext cx="3192999" cy="2355291"/>
            <a:chOff x="2795819" y="1523373"/>
            <a:chExt cx="3192999" cy="2355291"/>
          </a:xfrm>
        </p:grpSpPr>
        <p:sp>
          <p:nvSpPr>
            <p:cNvPr id="44" name="Rectangle 43"/>
            <p:cNvSpPr/>
            <p:nvPr/>
          </p:nvSpPr>
          <p:spPr>
            <a:xfrm>
              <a:off x="2795819" y="1542942"/>
              <a:ext cx="3192999" cy="2335722"/>
            </a:xfrm>
            <a:prstGeom prst="rect">
              <a:avLst/>
            </a:prstGeom>
            <a:solidFill>
              <a:srgbClr val="7F5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47" name="TextBox 46"/>
            <p:cNvSpPr txBox="1"/>
            <p:nvPr/>
          </p:nvSpPr>
          <p:spPr>
            <a:xfrm>
              <a:off x="2926762" y="3323707"/>
              <a:ext cx="2953183" cy="425101"/>
            </a:xfrm>
            <a:prstGeom prst="rect">
              <a:avLst/>
            </a:prstGeom>
            <a:noFill/>
          </p:spPr>
          <p:txBody>
            <a:bodyPr wrap="none" rtlCol="0" anchor="b">
              <a:noAutofit/>
            </a:bodyPr>
            <a:lstStyle>
              <a:defPPr>
                <a:defRPr lang="en-US"/>
              </a:defPPr>
              <a:lvl1pPr>
                <a:lnSpc>
                  <a:spcPct val="90000"/>
                </a:lnSpc>
                <a:spcAft>
                  <a:spcPts val="600"/>
                </a:spcAft>
                <a:defRPr sz="1600">
                  <a:solidFill>
                    <a:schemeClr val="bg1"/>
                  </a:solidFill>
                  <a:latin typeface="+mj-lt"/>
                </a:defRPr>
              </a:lvl1pPr>
            </a:lstStyle>
            <a:p>
              <a:pPr algn="ctr">
                <a:lnSpc>
                  <a:spcPts val="2400"/>
                </a:lnSpc>
              </a:pPr>
              <a:r>
                <a:rPr lang="en-GB" sz="2000" dirty="0" smtClean="0"/>
                <a:t>20% vs 14% UK Total</a:t>
              </a:r>
              <a:endParaRPr lang="en-GB" sz="2000" dirty="0"/>
            </a:p>
          </p:txBody>
        </p:sp>
        <p:sp>
          <p:nvSpPr>
            <p:cNvPr id="51" name="Rectangle 50"/>
            <p:cNvSpPr/>
            <p:nvPr/>
          </p:nvSpPr>
          <p:spPr>
            <a:xfrm>
              <a:off x="3839659" y="1523373"/>
              <a:ext cx="1105318" cy="2811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800" dirty="0" smtClean="0">
                  <a:solidFill>
                    <a:srgbClr val="444444"/>
                  </a:solidFill>
                </a:rPr>
                <a:t>June – August 2020</a:t>
              </a:r>
            </a:p>
          </p:txBody>
        </p:sp>
        <p:sp>
          <p:nvSpPr>
            <p:cNvPr id="68" name="Rectangle 67"/>
            <p:cNvSpPr/>
            <p:nvPr/>
          </p:nvSpPr>
          <p:spPr>
            <a:xfrm>
              <a:off x="3459520" y="2252735"/>
              <a:ext cx="2124000" cy="314557"/>
            </a:xfrm>
            <a:prstGeom prst="rect">
              <a:avLst/>
            </a:prstGeom>
            <a:solidFill>
              <a:srgbClr val="A3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69" name="TextBox 68"/>
            <p:cNvSpPr txBox="1"/>
            <p:nvPr/>
          </p:nvSpPr>
          <p:spPr>
            <a:xfrm>
              <a:off x="2901810" y="1909220"/>
              <a:ext cx="2978135" cy="955083"/>
            </a:xfrm>
            <a:prstGeom prst="rect">
              <a:avLst/>
            </a:prstGeom>
            <a:noFill/>
          </p:spPr>
          <p:txBody>
            <a:bodyPr wrap="none" rtlCol="0" anchor="t">
              <a:noAutofit/>
            </a:bodyPr>
            <a:lstStyle>
              <a:defPPr>
                <a:defRPr lang="en-US"/>
              </a:defPPr>
              <a:lvl1pPr>
                <a:lnSpc>
                  <a:spcPct val="90000"/>
                </a:lnSpc>
                <a:spcAft>
                  <a:spcPts val="600"/>
                </a:spcAft>
                <a:defRPr sz="1600">
                  <a:solidFill>
                    <a:schemeClr val="bg1"/>
                  </a:solidFill>
                  <a:latin typeface="+mj-lt"/>
                </a:defRPr>
              </a:lvl1pPr>
            </a:lstStyle>
            <a:p>
              <a:pPr algn="ctr">
                <a:lnSpc>
                  <a:spcPts val="2400"/>
                </a:lnSpc>
              </a:pPr>
              <a:r>
                <a:rPr lang="en-GB" sz="2000" dirty="0" smtClean="0"/>
                <a:t>Likely to Focus charitable giving </a:t>
              </a:r>
              <a:br>
                <a:rPr lang="en-GB" sz="2000" dirty="0" smtClean="0"/>
              </a:br>
              <a:r>
                <a:rPr lang="en-GB" sz="2000" dirty="0" smtClean="0"/>
                <a:t>on   international charities  </a:t>
              </a:r>
              <a:br>
                <a:rPr lang="en-GB" sz="2000" dirty="0" smtClean="0"/>
              </a:br>
              <a:r>
                <a:rPr lang="en-GB" sz="2000" dirty="0" smtClean="0"/>
                <a:t> as the pandemic intensifies </a:t>
              </a:r>
              <a:br>
                <a:rPr lang="en-GB" sz="2000" dirty="0" smtClean="0"/>
              </a:br>
              <a:r>
                <a:rPr lang="en-GB" sz="2000" dirty="0" smtClean="0"/>
                <a:t>in poorer countries</a:t>
              </a:r>
              <a:endParaRPr lang="en-GB" sz="2400" dirty="0"/>
            </a:p>
          </p:txBody>
        </p:sp>
      </p:grpSp>
      <p:grpSp>
        <p:nvGrpSpPr>
          <p:cNvPr id="2" name="Group 1"/>
          <p:cNvGrpSpPr/>
          <p:nvPr/>
        </p:nvGrpSpPr>
        <p:grpSpPr>
          <a:xfrm>
            <a:off x="305527" y="1540526"/>
            <a:ext cx="2224111" cy="2336318"/>
            <a:chOff x="305527" y="1540526"/>
            <a:chExt cx="2224111" cy="2336318"/>
          </a:xfrm>
        </p:grpSpPr>
        <p:sp>
          <p:nvSpPr>
            <p:cNvPr id="46" name="Rectangle 45"/>
            <p:cNvSpPr/>
            <p:nvPr/>
          </p:nvSpPr>
          <p:spPr>
            <a:xfrm>
              <a:off x="305527" y="1543121"/>
              <a:ext cx="2224111" cy="2333723"/>
            </a:xfrm>
            <a:prstGeom prst="rect">
              <a:avLst/>
            </a:prstGeom>
            <a:solidFill>
              <a:srgbClr val="7F5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48" name="Rectangle 47"/>
            <p:cNvSpPr/>
            <p:nvPr/>
          </p:nvSpPr>
          <p:spPr>
            <a:xfrm>
              <a:off x="730772" y="2456440"/>
              <a:ext cx="1260000" cy="288000"/>
            </a:xfrm>
            <a:prstGeom prst="rect">
              <a:avLst/>
            </a:prstGeom>
            <a:solidFill>
              <a:srgbClr val="A3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49" name="TextBox 48"/>
            <p:cNvSpPr txBox="1"/>
            <p:nvPr/>
          </p:nvSpPr>
          <p:spPr>
            <a:xfrm>
              <a:off x="470790" y="3333755"/>
              <a:ext cx="1928221" cy="425101"/>
            </a:xfrm>
            <a:prstGeom prst="rect">
              <a:avLst/>
            </a:prstGeom>
            <a:noFill/>
          </p:spPr>
          <p:txBody>
            <a:bodyPr wrap="none" rtlCol="0" anchor="b">
              <a:noAutofit/>
            </a:bodyPr>
            <a:lstStyle>
              <a:defPPr>
                <a:defRPr lang="en-US"/>
              </a:defPPr>
              <a:lvl1pPr>
                <a:lnSpc>
                  <a:spcPct val="90000"/>
                </a:lnSpc>
                <a:spcAft>
                  <a:spcPts val="600"/>
                </a:spcAft>
                <a:defRPr sz="1600">
                  <a:solidFill>
                    <a:schemeClr val="bg1"/>
                  </a:solidFill>
                  <a:latin typeface="+mj-lt"/>
                </a:defRPr>
              </a:lvl1pPr>
            </a:lstStyle>
            <a:p>
              <a:pPr algn="ctr">
                <a:lnSpc>
                  <a:spcPts val="2400"/>
                </a:lnSpc>
              </a:pPr>
              <a:r>
                <a:rPr lang="en-GB" sz="2000" dirty="0" smtClean="0"/>
                <a:t>15% vs 9% UK Total</a:t>
              </a:r>
              <a:endParaRPr lang="en-GB" sz="2000" dirty="0"/>
            </a:p>
          </p:txBody>
        </p:sp>
        <p:sp>
          <p:nvSpPr>
            <p:cNvPr id="50" name="Rectangle 49"/>
            <p:cNvSpPr/>
            <p:nvPr/>
          </p:nvSpPr>
          <p:spPr>
            <a:xfrm>
              <a:off x="871491" y="1540526"/>
              <a:ext cx="1092182" cy="2811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800" dirty="0" smtClean="0">
                  <a:solidFill>
                    <a:srgbClr val="444444"/>
                  </a:solidFill>
                </a:rPr>
                <a:t>June- August 2020</a:t>
              </a:r>
            </a:p>
          </p:txBody>
        </p:sp>
        <p:sp>
          <p:nvSpPr>
            <p:cNvPr id="70" name="Rectangle 69"/>
            <p:cNvSpPr/>
            <p:nvPr/>
          </p:nvSpPr>
          <p:spPr>
            <a:xfrm>
              <a:off x="951834" y="2768600"/>
              <a:ext cx="900000" cy="288000"/>
            </a:xfrm>
            <a:prstGeom prst="rect">
              <a:avLst/>
            </a:prstGeom>
            <a:solidFill>
              <a:srgbClr val="A3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67" name="TextBox 66"/>
            <p:cNvSpPr txBox="1"/>
            <p:nvPr/>
          </p:nvSpPr>
          <p:spPr>
            <a:xfrm>
              <a:off x="366654" y="2110663"/>
              <a:ext cx="2075095" cy="956781"/>
            </a:xfrm>
            <a:prstGeom prst="rect">
              <a:avLst/>
            </a:prstGeom>
            <a:noFill/>
          </p:spPr>
          <p:txBody>
            <a:bodyPr wrap="none" rtlCol="0" anchor="t">
              <a:noAutofit/>
            </a:bodyPr>
            <a:lstStyle/>
            <a:p>
              <a:pPr algn="ctr">
                <a:lnSpc>
                  <a:spcPts val="2400"/>
                </a:lnSpc>
                <a:spcAft>
                  <a:spcPts val="600"/>
                </a:spcAft>
              </a:pPr>
              <a:r>
                <a:rPr lang="en-GB" sz="2000" dirty="0" smtClean="0">
                  <a:solidFill>
                    <a:schemeClr val="bg1"/>
                  </a:solidFill>
                  <a:latin typeface="+mj-lt"/>
                </a:rPr>
                <a:t>Donated to </a:t>
              </a:r>
              <a:br>
                <a:rPr lang="en-GB" sz="2000" dirty="0" smtClean="0">
                  <a:solidFill>
                    <a:schemeClr val="bg1"/>
                  </a:solidFill>
                  <a:latin typeface="+mj-lt"/>
                </a:rPr>
              </a:br>
              <a:r>
                <a:rPr lang="en-GB" sz="2000" dirty="0" smtClean="0">
                  <a:solidFill>
                    <a:schemeClr val="bg1"/>
                  </a:solidFill>
                  <a:latin typeface="+mj-lt"/>
                </a:rPr>
                <a:t>international </a:t>
              </a:r>
              <a:br>
                <a:rPr lang="en-GB" sz="2000" dirty="0" smtClean="0">
                  <a:solidFill>
                    <a:schemeClr val="bg1"/>
                  </a:solidFill>
                  <a:latin typeface="+mj-lt"/>
                </a:rPr>
              </a:br>
              <a:r>
                <a:rPr lang="en-GB" sz="2000" dirty="0" smtClean="0">
                  <a:solidFill>
                    <a:schemeClr val="bg1"/>
                  </a:solidFill>
                  <a:latin typeface="+mj-lt"/>
                </a:rPr>
                <a:t>charities</a:t>
              </a:r>
            </a:p>
          </p:txBody>
        </p:sp>
      </p:grpSp>
      <p:pic>
        <p:nvPicPr>
          <p:cNvPr id="17" name="Picture 16">
            <a:extLst>
              <a:ext uri="{FF2B5EF4-FFF2-40B4-BE49-F238E27FC236}">
                <a16:creationId xmlns:a16="http://schemas.microsoft.com/office/drawing/2014/main" id="{E95A2722-AC82-46C4-950C-5DEB68981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513" y="4404877"/>
            <a:ext cx="814392" cy="468000"/>
          </a:xfrm>
          <a:prstGeom prst="rect">
            <a:avLst/>
          </a:prstGeom>
        </p:spPr>
      </p:pic>
    </p:spTree>
    <p:extLst>
      <p:ext uri="{BB962C8B-B14F-4D97-AF65-F5344CB8AC3E}">
        <p14:creationId xmlns:p14="http://schemas.microsoft.com/office/powerpoint/2010/main" val="3083346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r>
              <a:rPr lang="en-GB" sz="2400" smtClean="0"/>
              <a:t>What drives giving?</a:t>
            </a:r>
            <a:endParaRPr lang="en-GB" sz="2400" dirty="0"/>
          </a:p>
        </p:txBody>
      </p:sp>
      <p:sp>
        <p:nvSpPr>
          <p:cNvPr id="15" name="Text Placeholder 4"/>
          <p:cNvSpPr>
            <a:spLocks noGrp="1"/>
          </p:cNvSpPr>
          <p:nvPr>
            <p:ph type="body" sz="quarter" idx="31"/>
          </p:nvPr>
        </p:nvSpPr>
        <p:spPr>
          <a:xfrm>
            <a:off x="-1" y="491092"/>
            <a:ext cx="2304000" cy="10800"/>
          </a:xfrm>
        </p:spPr>
        <p:txBody>
          <a:bodyPr/>
          <a:lstStyle/>
          <a:p>
            <a:endParaRPr lang="en-GB" dirty="0"/>
          </a:p>
        </p:txBody>
      </p:sp>
      <p:sp>
        <p:nvSpPr>
          <p:cNvPr id="35" name="TextBox 34"/>
          <p:cNvSpPr txBox="1"/>
          <p:nvPr/>
        </p:nvSpPr>
        <p:spPr>
          <a:xfrm>
            <a:off x="3895022" y="762000"/>
            <a:ext cx="1435100" cy="1632576"/>
          </a:xfrm>
          <a:prstGeom prst="rect">
            <a:avLst/>
          </a:prstGeom>
          <a:solidFill>
            <a:schemeClr val="bg2"/>
          </a:solidFill>
        </p:spPr>
        <p:txBody>
          <a:bodyPr wrap="square" rtlCol="0" anchor="ctr">
            <a:noAutofit/>
          </a:bodyPr>
          <a:lstStyle/>
          <a:p>
            <a:pPr algn="ctr">
              <a:lnSpc>
                <a:spcPct val="90000"/>
              </a:lnSpc>
              <a:spcAft>
                <a:spcPts val="600"/>
              </a:spcAft>
            </a:pPr>
            <a:r>
              <a:rPr lang="en-GB" sz="2800" smtClean="0">
                <a:solidFill>
                  <a:schemeClr val="accent3"/>
                </a:solidFill>
                <a:latin typeface="Bebas Neue Bold" panose="020B0606020202050201" pitchFamily="34" charset="0"/>
                <a:cs typeface="Arial" panose="020B0604020202020204" pitchFamily="34" charset="0"/>
              </a:rPr>
              <a:t>Behaviour</a:t>
            </a:r>
            <a:endParaRPr lang="en-GB" sz="2000" smtClean="0">
              <a:solidFill>
                <a:schemeClr val="accent3"/>
              </a:solidFill>
              <a:latin typeface="Bebas Neue Bold" panose="020B0606020202050201" pitchFamily="34" charset="0"/>
              <a:cs typeface="Arial" panose="020B0604020202020204" pitchFamily="34" charset="0"/>
            </a:endParaRPr>
          </a:p>
          <a:p>
            <a:pPr algn="ctr">
              <a:lnSpc>
                <a:spcPct val="90000"/>
              </a:lnSpc>
              <a:spcAft>
                <a:spcPts val="600"/>
              </a:spcAft>
            </a:pPr>
            <a:r>
              <a:rPr lang="en-GB" sz="160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rPr>
              <a:t>Why do people give? </a:t>
            </a:r>
            <a:endParaRPr lang="en-GB" sz="1600" dirty="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5" name="Group 4"/>
          <p:cNvGrpSpPr/>
          <p:nvPr/>
        </p:nvGrpSpPr>
        <p:grpSpPr>
          <a:xfrm>
            <a:off x="441062" y="2763864"/>
            <a:ext cx="5457823" cy="2064326"/>
            <a:chOff x="441062" y="2763864"/>
            <a:chExt cx="5457823" cy="2064326"/>
          </a:xfrm>
        </p:grpSpPr>
        <p:grpSp>
          <p:nvGrpSpPr>
            <p:cNvPr id="3" name="Group 2"/>
            <p:cNvGrpSpPr/>
            <p:nvPr/>
          </p:nvGrpSpPr>
          <p:grpSpPr>
            <a:xfrm>
              <a:off x="460989" y="2763864"/>
              <a:ext cx="5437896" cy="1159779"/>
              <a:chOff x="460989" y="2763864"/>
              <a:chExt cx="5437896" cy="1159779"/>
            </a:xfrm>
          </p:grpSpPr>
          <p:sp>
            <p:nvSpPr>
              <p:cNvPr id="23" name="Right Arrow 22"/>
              <p:cNvSpPr/>
              <p:nvPr/>
            </p:nvSpPr>
            <p:spPr>
              <a:xfrm>
                <a:off x="469900" y="2763864"/>
                <a:ext cx="5140325" cy="1159779"/>
              </a:xfrm>
              <a:prstGeom prst="rightArrow">
                <a:avLst>
                  <a:gd name="adj1" fmla="val 50000"/>
                  <a:gd name="adj2" fmla="val 33169"/>
                </a:avLst>
              </a:prstGeom>
              <a:solidFill>
                <a:srgbClr val="709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24" name="TextBox 23"/>
              <p:cNvSpPr txBox="1"/>
              <p:nvPr/>
            </p:nvSpPr>
            <p:spPr>
              <a:xfrm>
                <a:off x="460989" y="3168231"/>
                <a:ext cx="1409700" cy="698500"/>
              </a:xfrm>
              <a:prstGeom prst="rect">
                <a:avLst/>
              </a:prstGeom>
              <a:noFill/>
            </p:spPr>
            <p:txBody>
              <a:bodyPr wrap="square" rtlCol="0">
                <a:noAutofit/>
              </a:bodyPr>
              <a:lstStyle/>
              <a:p>
                <a:pPr algn="l">
                  <a:lnSpc>
                    <a:spcPct val="90000"/>
                  </a:lnSpc>
                  <a:spcAft>
                    <a:spcPts val="600"/>
                  </a:spcAft>
                </a:pPr>
                <a:r>
                  <a:rPr lang="en-GB" sz="1600" dirty="0" smtClean="0">
                    <a:solidFill>
                      <a:schemeClr val="bg1"/>
                    </a:solidFill>
                    <a:cs typeface="Arial" panose="020B0604020202020204" pitchFamily="34" charset="0"/>
                  </a:rPr>
                  <a:t>Economy </a:t>
                </a:r>
              </a:p>
            </p:txBody>
          </p:sp>
          <p:sp>
            <p:nvSpPr>
              <p:cNvPr id="26" name="TextBox 25"/>
              <p:cNvSpPr txBox="1"/>
              <p:nvPr/>
            </p:nvSpPr>
            <p:spPr>
              <a:xfrm>
                <a:off x="1793874" y="3073594"/>
                <a:ext cx="1333238" cy="698500"/>
              </a:xfrm>
              <a:prstGeom prst="rect">
                <a:avLst/>
              </a:prstGeom>
              <a:noFill/>
            </p:spPr>
            <p:txBody>
              <a:bodyPr wrap="square" rtlCol="0">
                <a:noAutofit/>
              </a:bodyPr>
              <a:lstStyle/>
              <a:p>
                <a:pPr algn="l">
                  <a:lnSpc>
                    <a:spcPct val="90000"/>
                  </a:lnSpc>
                  <a:spcAft>
                    <a:spcPts val="600"/>
                  </a:spcAft>
                </a:pPr>
                <a:r>
                  <a:rPr lang="en-GB" sz="1600" dirty="0" smtClean="0">
                    <a:solidFill>
                      <a:schemeClr val="bg1"/>
                    </a:solidFill>
                    <a:cs typeface="Arial" panose="020B0604020202020204" pitchFamily="34" charset="0"/>
                  </a:rPr>
                  <a:t>Policy &amp; Regulation  </a:t>
                </a:r>
              </a:p>
            </p:txBody>
          </p:sp>
          <p:sp>
            <p:nvSpPr>
              <p:cNvPr id="27" name="TextBox 26"/>
              <p:cNvSpPr txBox="1"/>
              <p:nvPr/>
            </p:nvSpPr>
            <p:spPr>
              <a:xfrm>
                <a:off x="3199477" y="3080138"/>
                <a:ext cx="1414411" cy="698500"/>
              </a:xfrm>
              <a:prstGeom prst="rect">
                <a:avLst/>
              </a:prstGeom>
              <a:noFill/>
            </p:spPr>
            <p:txBody>
              <a:bodyPr wrap="square" rtlCol="0">
                <a:noAutofit/>
              </a:bodyPr>
              <a:lstStyle/>
              <a:p>
                <a:pPr algn="l">
                  <a:lnSpc>
                    <a:spcPct val="90000"/>
                  </a:lnSpc>
                  <a:spcAft>
                    <a:spcPts val="600"/>
                  </a:spcAft>
                </a:pPr>
                <a:r>
                  <a:rPr lang="en-GB" sz="1600" smtClean="0">
                    <a:solidFill>
                      <a:schemeClr val="bg1"/>
                    </a:solidFill>
                    <a:cs typeface="Arial" panose="020B0604020202020204" pitchFamily="34" charset="0"/>
                  </a:rPr>
                  <a:t>Tech &amp;</a:t>
                </a:r>
                <a:br>
                  <a:rPr lang="en-GB" sz="1600" smtClean="0">
                    <a:solidFill>
                      <a:schemeClr val="bg1"/>
                    </a:solidFill>
                    <a:cs typeface="Arial" panose="020B0604020202020204" pitchFamily="34" charset="0"/>
                  </a:rPr>
                </a:br>
                <a:r>
                  <a:rPr lang="en-GB" sz="1600" smtClean="0">
                    <a:solidFill>
                      <a:schemeClr val="bg1"/>
                    </a:solidFill>
                    <a:cs typeface="Arial" panose="020B0604020202020204" pitchFamily="34" charset="0"/>
                  </a:rPr>
                  <a:t>Innovation  </a:t>
                </a:r>
                <a:endParaRPr lang="en-GB" sz="1600" dirty="0" smtClean="0">
                  <a:solidFill>
                    <a:schemeClr val="bg1"/>
                  </a:solidFill>
                  <a:cs typeface="Arial" panose="020B0604020202020204" pitchFamily="34" charset="0"/>
                </a:endParaRPr>
              </a:p>
            </p:txBody>
          </p:sp>
          <p:sp>
            <p:nvSpPr>
              <p:cNvPr id="28" name="TextBox 27"/>
              <p:cNvSpPr txBox="1"/>
              <p:nvPr/>
            </p:nvSpPr>
            <p:spPr>
              <a:xfrm>
                <a:off x="4489185" y="3168231"/>
                <a:ext cx="1409700" cy="698500"/>
              </a:xfrm>
              <a:prstGeom prst="rect">
                <a:avLst/>
              </a:prstGeom>
              <a:noFill/>
            </p:spPr>
            <p:txBody>
              <a:bodyPr wrap="square" rtlCol="0">
                <a:noAutofit/>
              </a:bodyPr>
              <a:lstStyle/>
              <a:p>
                <a:pPr algn="l">
                  <a:lnSpc>
                    <a:spcPct val="90000"/>
                  </a:lnSpc>
                  <a:spcAft>
                    <a:spcPts val="600"/>
                  </a:spcAft>
                </a:pPr>
                <a:r>
                  <a:rPr lang="en-GB" sz="1600" dirty="0" smtClean="0">
                    <a:solidFill>
                      <a:schemeClr val="bg1"/>
                    </a:solidFill>
                    <a:cs typeface="Arial" panose="020B0604020202020204" pitchFamily="34" charset="0"/>
                  </a:rPr>
                  <a:t>Culture </a:t>
                </a:r>
              </a:p>
            </p:txBody>
          </p:sp>
        </p:grpSp>
        <p:grpSp>
          <p:nvGrpSpPr>
            <p:cNvPr id="2" name="Group 1"/>
            <p:cNvGrpSpPr/>
            <p:nvPr/>
          </p:nvGrpSpPr>
          <p:grpSpPr>
            <a:xfrm>
              <a:off x="441062" y="3820255"/>
              <a:ext cx="4642582" cy="1007935"/>
              <a:chOff x="441062" y="3820255"/>
              <a:chExt cx="4642582" cy="1007935"/>
            </a:xfrm>
          </p:grpSpPr>
          <p:sp>
            <p:nvSpPr>
              <p:cNvPr id="29" name="Right Arrow 28"/>
              <p:cNvSpPr/>
              <p:nvPr/>
            </p:nvSpPr>
            <p:spPr>
              <a:xfrm>
                <a:off x="441062" y="3820255"/>
                <a:ext cx="2092588" cy="867103"/>
              </a:xfrm>
              <a:prstGeom prst="rightArrow">
                <a:avLst>
                  <a:gd name="adj1" fmla="val 50000"/>
                  <a:gd name="adj2" fmla="val 40114"/>
                </a:avLst>
              </a:prstGeom>
              <a:solidFill>
                <a:srgbClr val="709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1" name="TextBox 30"/>
              <p:cNvSpPr txBox="1"/>
              <p:nvPr/>
            </p:nvSpPr>
            <p:spPr>
              <a:xfrm>
                <a:off x="800714" y="4129690"/>
                <a:ext cx="1409700" cy="698500"/>
              </a:xfrm>
              <a:prstGeom prst="rect">
                <a:avLst/>
              </a:prstGeom>
              <a:noFill/>
            </p:spPr>
            <p:txBody>
              <a:bodyPr wrap="square" rtlCol="0">
                <a:noAutofit/>
              </a:bodyPr>
              <a:lstStyle/>
              <a:p>
                <a:pPr algn="l">
                  <a:lnSpc>
                    <a:spcPct val="90000"/>
                  </a:lnSpc>
                  <a:spcAft>
                    <a:spcPts val="600"/>
                  </a:spcAft>
                </a:pPr>
                <a:r>
                  <a:rPr lang="en-GB" dirty="0" smtClean="0">
                    <a:solidFill>
                      <a:schemeClr val="bg1"/>
                    </a:solidFill>
                    <a:cs typeface="Arial" panose="020B0604020202020204" pitchFamily="34" charset="0"/>
                  </a:rPr>
                  <a:t>Pandemic </a:t>
                </a:r>
              </a:p>
            </p:txBody>
          </p:sp>
          <p:sp>
            <p:nvSpPr>
              <p:cNvPr id="36" name="Right Arrow 35"/>
              <p:cNvSpPr/>
              <p:nvPr/>
            </p:nvSpPr>
            <p:spPr>
              <a:xfrm>
                <a:off x="2991056" y="3820255"/>
                <a:ext cx="2092588" cy="867103"/>
              </a:xfrm>
              <a:prstGeom prst="rightArrow">
                <a:avLst>
                  <a:gd name="adj1" fmla="val 50000"/>
                  <a:gd name="adj2" fmla="val 40114"/>
                </a:avLst>
              </a:prstGeom>
              <a:solidFill>
                <a:srgbClr val="709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7" name="TextBox 36"/>
              <p:cNvSpPr txBox="1"/>
              <p:nvPr/>
            </p:nvSpPr>
            <p:spPr>
              <a:xfrm>
                <a:off x="3350708" y="4129690"/>
                <a:ext cx="1409700" cy="698500"/>
              </a:xfrm>
              <a:prstGeom prst="rect">
                <a:avLst/>
              </a:prstGeom>
              <a:noFill/>
            </p:spPr>
            <p:txBody>
              <a:bodyPr wrap="square" rtlCol="0">
                <a:noAutofit/>
              </a:bodyPr>
              <a:lstStyle/>
              <a:p>
                <a:pPr algn="l">
                  <a:lnSpc>
                    <a:spcPct val="90000"/>
                  </a:lnSpc>
                  <a:spcAft>
                    <a:spcPts val="600"/>
                  </a:spcAft>
                </a:pPr>
                <a:r>
                  <a:rPr lang="en-GB">
                    <a:solidFill>
                      <a:schemeClr val="bg1"/>
                    </a:solidFill>
                    <a:cs typeface="Arial" panose="020B0604020202020204" pitchFamily="34" charset="0"/>
                  </a:rPr>
                  <a:t>B</a:t>
                </a:r>
                <a:r>
                  <a:rPr lang="en-GB" smtClean="0">
                    <a:solidFill>
                      <a:schemeClr val="bg1"/>
                    </a:solidFill>
                    <a:cs typeface="Arial" panose="020B0604020202020204" pitchFamily="34" charset="0"/>
                  </a:rPr>
                  <a:t>rexit </a:t>
                </a:r>
                <a:endParaRPr lang="en-GB" dirty="0" smtClean="0">
                  <a:solidFill>
                    <a:schemeClr val="bg1"/>
                  </a:solidFill>
                  <a:cs typeface="Arial" panose="020B0604020202020204" pitchFamily="34" charset="0"/>
                </a:endParaRPr>
              </a:p>
            </p:txBody>
          </p:sp>
        </p:grpSp>
      </p:grpSp>
      <p:sp>
        <p:nvSpPr>
          <p:cNvPr id="38" name="TextBox 37"/>
          <p:cNvSpPr txBox="1"/>
          <p:nvPr/>
        </p:nvSpPr>
        <p:spPr>
          <a:xfrm>
            <a:off x="527202" y="971717"/>
            <a:ext cx="1435100" cy="1632576"/>
          </a:xfrm>
          <a:prstGeom prst="rect">
            <a:avLst/>
          </a:prstGeom>
          <a:solidFill>
            <a:schemeClr val="bg2"/>
          </a:solidFill>
        </p:spPr>
        <p:txBody>
          <a:bodyPr wrap="square" rtlCol="0" anchor="ctr">
            <a:noAutofit/>
          </a:bodyPr>
          <a:lstStyle/>
          <a:p>
            <a:pPr algn="ctr">
              <a:lnSpc>
                <a:spcPct val="90000"/>
              </a:lnSpc>
              <a:spcAft>
                <a:spcPts val="600"/>
              </a:spcAft>
            </a:pPr>
            <a:r>
              <a:rPr lang="en-GB" sz="2800" smtClean="0">
                <a:solidFill>
                  <a:schemeClr val="accent3"/>
                </a:solidFill>
                <a:latin typeface="Bebas Neue Bold" panose="020B0606020202050201" pitchFamily="34" charset="0"/>
                <a:cs typeface="Arial" panose="020B0604020202020204" pitchFamily="34" charset="0"/>
              </a:rPr>
              <a:t>market</a:t>
            </a:r>
            <a:endParaRPr lang="en-GB" sz="2000" smtClean="0">
              <a:solidFill>
                <a:schemeClr val="accent3"/>
              </a:solidFill>
              <a:latin typeface="Bebas Neue Bold" panose="020B0606020202050201" pitchFamily="34" charset="0"/>
              <a:cs typeface="Arial" panose="020B0604020202020204" pitchFamily="34" charset="0"/>
            </a:endParaRPr>
          </a:p>
          <a:p>
            <a:pPr algn="ctr">
              <a:lnSpc>
                <a:spcPct val="90000"/>
              </a:lnSpc>
              <a:spcAft>
                <a:spcPts val="600"/>
              </a:spcAft>
            </a:pPr>
            <a:r>
              <a:rPr lang="en-GB" sz="160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rPr>
              <a:t>What are people being asked to give to? </a:t>
            </a:r>
            <a:endParaRPr lang="en-GB" sz="1600" dirty="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9" name="TextBox 38"/>
          <p:cNvSpPr txBox="1"/>
          <p:nvPr/>
        </p:nvSpPr>
        <p:spPr>
          <a:xfrm>
            <a:off x="2243824" y="868536"/>
            <a:ext cx="1435100" cy="1632576"/>
          </a:xfrm>
          <a:prstGeom prst="rect">
            <a:avLst/>
          </a:prstGeom>
          <a:solidFill>
            <a:schemeClr val="bg2"/>
          </a:solidFill>
        </p:spPr>
        <p:txBody>
          <a:bodyPr wrap="square" rtlCol="0" anchor="ctr">
            <a:noAutofit/>
          </a:bodyPr>
          <a:lstStyle/>
          <a:p>
            <a:pPr algn="ctr">
              <a:lnSpc>
                <a:spcPct val="90000"/>
              </a:lnSpc>
              <a:spcAft>
                <a:spcPts val="600"/>
              </a:spcAft>
            </a:pPr>
            <a:r>
              <a:rPr lang="en-GB" sz="2800" smtClean="0">
                <a:solidFill>
                  <a:schemeClr val="accent3"/>
                </a:solidFill>
                <a:latin typeface="Bebas Neue Bold" panose="020B0606020202050201" pitchFamily="34" charset="0"/>
                <a:cs typeface="Arial" panose="020B0604020202020204" pitchFamily="34" charset="0"/>
              </a:rPr>
              <a:t>channels</a:t>
            </a:r>
            <a:endParaRPr lang="en-GB" sz="2000" smtClean="0">
              <a:solidFill>
                <a:schemeClr val="accent3"/>
              </a:solidFill>
              <a:latin typeface="Bebas Neue Bold" panose="020B0606020202050201" pitchFamily="34" charset="0"/>
              <a:cs typeface="Arial" panose="020B0604020202020204" pitchFamily="34" charset="0"/>
            </a:endParaRPr>
          </a:p>
          <a:p>
            <a:pPr algn="ctr">
              <a:lnSpc>
                <a:spcPct val="90000"/>
              </a:lnSpc>
              <a:spcAft>
                <a:spcPts val="600"/>
              </a:spcAft>
            </a:pPr>
            <a:r>
              <a:rPr lang="en-GB" sz="160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rPr>
              <a:t>How are people able to give? </a:t>
            </a:r>
            <a:endParaRPr lang="en-GB" sz="1600" dirty="0" smtClean="0">
              <a:solidFill>
                <a:srgbClr val="444444"/>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l="64089"/>
          <a:stretch/>
        </p:blipFill>
        <p:spPr>
          <a:xfrm>
            <a:off x="6362699" y="0"/>
            <a:ext cx="2767771" cy="5143500"/>
          </a:xfrm>
          <a:prstGeom prst="rect">
            <a:avLst/>
          </a:prstGeom>
        </p:spPr>
      </p:pic>
      <p:pic>
        <p:nvPicPr>
          <p:cNvPr id="43" name="Picture 42">
            <a:extLst>
              <a:ext uri="{FF2B5EF4-FFF2-40B4-BE49-F238E27FC236}">
                <a16:creationId xmlns:a16="http://schemas.microsoft.com/office/drawing/2014/main" id="{E95A2722-AC82-46C4-950C-5DEB68981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513" y="4404877"/>
            <a:ext cx="814392" cy="468000"/>
          </a:xfrm>
          <a:prstGeom prst="rect">
            <a:avLst/>
          </a:prstGeom>
        </p:spPr>
      </p:pic>
    </p:spTree>
    <p:extLst>
      <p:ext uri="{BB962C8B-B14F-4D97-AF65-F5344CB8AC3E}">
        <p14:creationId xmlns:p14="http://schemas.microsoft.com/office/powerpoint/2010/main" val="293992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250"/>
                            </p:stCondLst>
                            <p:childTnLst>
                              <p:par>
                                <p:cTn id="22" presetID="1" presetClass="entr" presetSubtype="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r>
              <a:rPr lang="en-GB" sz="2400" smtClean="0"/>
              <a:t>Digital is the new normal</a:t>
            </a:r>
            <a:endParaRPr lang="en-GB" sz="2400" dirty="0"/>
          </a:p>
        </p:txBody>
      </p:sp>
      <p:sp>
        <p:nvSpPr>
          <p:cNvPr id="15" name="Text Placeholder 4"/>
          <p:cNvSpPr>
            <a:spLocks noGrp="1"/>
          </p:cNvSpPr>
          <p:nvPr>
            <p:ph type="body" sz="quarter" idx="31"/>
          </p:nvPr>
        </p:nvSpPr>
        <p:spPr>
          <a:xfrm>
            <a:off x="-1" y="491092"/>
            <a:ext cx="2880000" cy="10800"/>
          </a:xfrm>
        </p:spPr>
        <p:txBody>
          <a:bodyPr/>
          <a:lstStyle/>
          <a:p>
            <a:endParaRPr lang="en-GB" dirty="0"/>
          </a:p>
        </p:txBody>
      </p:sp>
      <p:graphicFrame>
        <p:nvGraphicFramePr>
          <p:cNvPr id="20" name="Chart 19"/>
          <p:cNvGraphicFramePr>
            <a:graphicFrameLocks/>
          </p:cNvGraphicFramePr>
          <p:nvPr>
            <p:extLst>
              <p:ext uri="{D42A27DB-BD31-4B8C-83A1-F6EECF244321}">
                <p14:modId xmlns:p14="http://schemas.microsoft.com/office/powerpoint/2010/main" val="3125983384"/>
              </p:ext>
            </p:extLst>
          </p:nvPr>
        </p:nvGraphicFramePr>
        <p:xfrm>
          <a:off x="465221" y="898358"/>
          <a:ext cx="5468854" cy="3502192"/>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376238" y="4528525"/>
            <a:ext cx="2823410" cy="288758"/>
          </a:xfrm>
          <a:prstGeom prst="rect">
            <a:avLst/>
          </a:prstGeom>
          <a:noFill/>
        </p:spPr>
        <p:txBody>
          <a:bodyPr wrap="square" rtlCol="0">
            <a:noAutofit/>
          </a:bodyPr>
          <a:lstStyle/>
          <a:p>
            <a:pPr algn="l">
              <a:lnSpc>
                <a:spcPct val="90000"/>
              </a:lnSpc>
              <a:spcAft>
                <a:spcPts val="600"/>
              </a:spcAft>
            </a:pPr>
            <a:r>
              <a:rPr lang="en-GB" sz="1200" dirty="0" smtClean="0">
                <a:solidFill>
                  <a:schemeClr val="tx2"/>
                </a:solidFill>
              </a:rPr>
              <a:t>Source: ONS, 2021</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715" r="41531"/>
          <a:stretch/>
        </p:blipFill>
        <p:spPr>
          <a:xfrm>
            <a:off x="6257926" y="-9525"/>
            <a:ext cx="2876550" cy="5143500"/>
          </a:xfrm>
          <a:prstGeom prst="rect">
            <a:avLst/>
          </a:prstGeom>
        </p:spPr>
      </p:pic>
      <p:pic>
        <p:nvPicPr>
          <p:cNvPr id="25" name="Picture 24">
            <a:extLst>
              <a:ext uri="{FF2B5EF4-FFF2-40B4-BE49-F238E27FC236}">
                <a16:creationId xmlns:a16="http://schemas.microsoft.com/office/drawing/2014/main" id="{E95A2722-AC82-46C4-950C-5DEB689816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13" y="4404877"/>
            <a:ext cx="814392" cy="468000"/>
          </a:xfrm>
          <a:prstGeom prst="rect">
            <a:avLst/>
          </a:prstGeom>
        </p:spPr>
      </p:pic>
    </p:spTree>
    <p:extLst>
      <p:ext uri="{BB962C8B-B14F-4D97-AF65-F5344CB8AC3E}">
        <p14:creationId xmlns:p14="http://schemas.microsoft.com/office/powerpoint/2010/main" val="840607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250"/>
                                  </p:stCondLst>
                                  <p:childTnLst>
                                    <p:set>
                                      <p:cBhvr>
                                        <p:cTn id="11"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wipe(left)">
                                      <p:cBhvr>
                                        <p:cTn id="12" dur="1000"/>
                                        <p:tgtEl>
                                          <p:spTgt spid="20">
                                            <p:graphicEl>
                                              <a:chart seriesIdx="-3" categoryIdx="-3" bldStep="gridLegend"/>
                                            </p:graphicEl>
                                          </p:spTgt>
                                        </p:tgtEl>
                                      </p:cBhvr>
                                    </p:animEffect>
                                  </p:childTnLst>
                                </p:cTn>
                              </p:par>
                            </p:childTnLst>
                          </p:cTn>
                        </p:par>
                        <p:par>
                          <p:cTn id="13" fill="hold">
                            <p:stCondLst>
                              <p:cond delay="2000"/>
                            </p:stCondLst>
                            <p:childTnLst>
                              <p:par>
                                <p:cTn id="14" presetID="22" presetClass="entr" presetSubtype="8" fill="hold" grpId="0" nodeType="afterEffect">
                                  <p:stCondLst>
                                    <p:cond delay="250"/>
                                  </p:stCondLst>
                                  <p:childTnLst>
                                    <p:set>
                                      <p:cBhvr>
                                        <p:cTn id="15" dur="1" fill="hold">
                                          <p:stCondLst>
                                            <p:cond delay="0"/>
                                          </p:stCondLst>
                                        </p:cTn>
                                        <p:tgtEl>
                                          <p:spTgt spid="20">
                                            <p:graphicEl>
                                              <a:chart seriesIdx="0" categoryIdx="-4" bldStep="series"/>
                                            </p:graphicEl>
                                          </p:spTgt>
                                        </p:tgtEl>
                                        <p:attrNameLst>
                                          <p:attrName>style.visibility</p:attrName>
                                        </p:attrNameLst>
                                      </p:cBhvr>
                                      <p:to>
                                        <p:strVal val="visible"/>
                                      </p:to>
                                    </p:set>
                                    <p:animEffect transition="in" filter="wipe(left)">
                                      <p:cBhvr>
                                        <p:cTn id="16" dur="1000"/>
                                        <p:tgtEl>
                                          <p:spTgt spid="20">
                                            <p:graphicEl>
                                              <a:chart seriesIdx="0" categoryIdx="-4" bldStep="series"/>
                                            </p:graphicEl>
                                          </p:spTgt>
                                        </p:tgtEl>
                                      </p:cBhvr>
                                    </p:animEffect>
                                  </p:childTnLst>
                                </p:cTn>
                              </p:par>
                            </p:childTnLst>
                          </p:cTn>
                        </p:par>
                        <p:par>
                          <p:cTn id="17" fill="hold">
                            <p:stCondLst>
                              <p:cond delay="325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0" grpId="0">
        <p:bldSub>
          <a:bldChart bld="series"/>
        </p:bldSub>
      </p:bldGraphic>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366452" y="2617107"/>
            <a:ext cx="1998871" cy="1059039"/>
          </a:xfrm>
          <a:prstGeom prst="rect">
            <a:avLst/>
          </a:prstGeom>
        </p:spPr>
      </p:pic>
      <p:sp>
        <p:nvSpPr>
          <p:cNvPr id="13"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r>
              <a:rPr lang="en-GB" sz="2400" smtClean="0"/>
              <a:t>A wide range of channels</a:t>
            </a:r>
            <a:endParaRPr lang="en-GB" sz="2400" dirty="0"/>
          </a:p>
        </p:txBody>
      </p:sp>
      <p:sp>
        <p:nvSpPr>
          <p:cNvPr id="15" name="Text Placeholder 4"/>
          <p:cNvSpPr>
            <a:spLocks noGrp="1"/>
          </p:cNvSpPr>
          <p:nvPr>
            <p:ph type="body" sz="quarter" idx="31"/>
          </p:nvPr>
        </p:nvSpPr>
        <p:spPr>
          <a:xfrm>
            <a:off x="-1" y="491092"/>
            <a:ext cx="2916000" cy="10800"/>
          </a:xfrm>
        </p:spPr>
        <p:txBody>
          <a:bodyPr/>
          <a:lstStyle/>
          <a:p>
            <a:endParaRPr lang="en-GB" dirty="0"/>
          </a:p>
        </p:txBody>
      </p:sp>
      <p:pic>
        <p:nvPicPr>
          <p:cNvPr id="7" name="Picture 6"/>
          <p:cNvPicPr>
            <a:picLocks noChangeAspect="1"/>
          </p:cNvPicPr>
          <p:nvPr/>
        </p:nvPicPr>
        <p:blipFill>
          <a:blip r:embed="rId4"/>
          <a:stretch>
            <a:fillRect/>
          </a:stretch>
        </p:blipFill>
        <p:spPr>
          <a:xfrm>
            <a:off x="1173008" y="1131925"/>
            <a:ext cx="2649305" cy="429293"/>
          </a:xfrm>
          <a:prstGeom prst="rect">
            <a:avLst/>
          </a:prstGeom>
        </p:spPr>
      </p:pic>
      <p:pic>
        <p:nvPicPr>
          <p:cNvPr id="8" name="Picture 8" descr="Small Circle Pledg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249" y="923332"/>
            <a:ext cx="1332581" cy="1260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203899" y="2426571"/>
            <a:ext cx="1765456" cy="381072"/>
          </a:xfrm>
          <a:prstGeom prst="rect">
            <a:avLst/>
          </a:prstGeom>
        </p:spPr>
      </p:pic>
      <p:pic>
        <p:nvPicPr>
          <p:cNvPr id="10" name="Picture 9"/>
          <p:cNvPicPr>
            <a:picLocks noChangeAspect="1"/>
          </p:cNvPicPr>
          <p:nvPr/>
        </p:nvPicPr>
        <p:blipFill>
          <a:blip r:embed="rId7"/>
          <a:stretch>
            <a:fillRect/>
          </a:stretch>
        </p:blipFill>
        <p:spPr>
          <a:xfrm>
            <a:off x="990852" y="1823806"/>
            <a:ext cx="936046" cy="627543"/>
          </a:xfrm>
          <a:prstGeom prst="rect">
            <a:avLst/>
          </a:prstGeom>
        </p:spPr>
      </p:pic>
      <p:pic>
        <p:nvPicPr>
          <p:cNvPr id="11" name="Picture 10"/>
          <p:cNvPicPr>
            <a:picLocks noChangeAspect="1"/>
          </p:cNvPicPr>
          <p:nvPr/>
        </p:nvPicPr>
        <p:blipFill>
          <a:blip r:embed="rId8"/>
          <a:stretch>
            <a:fillRect/>
          </a:stretch>
        </p:blipFill>
        <p:spPr>
          <a:xfrm>
            <a:off x="6489720" y="3119574"/>
            <a:ext cx="1193814" cy="935589"/>
          </a:xfrm>
          <a:prstGeom prst="rect">
            <a:avLst/>
          </a:prstGeom>
        </p:spPr>
      </p:pic>
      <p:pic>
        <p:nvPicPr>
          <p:cNvPr id="12" name="Picture 20" descr="Cancer Research UK to fundraise from 'smart benches'"/>
          <p:cNvPicPr>
            <a:picLocks noChangeAspect="1" noChangeArrowheads="1"/>
          </p:cNvPicPr>
          <p:nvPr/>
        </p:nvPicPr>
        <p:blipFill rotWithShape="1">
          <a:blip r:embed="rId9">
            <a:extLst>
              <a:ext uri="{28A0092B-C50C-407E-A947-70E740481C1C}">
                <a14:useLocalDpi xmlns:a14="http://schemas.microsoft.com/office/drawing/2010/main" val="0"/>
              </a:ext>
            </a:extLst>
          </a:blip>
          <a:srcRect l="16850" r="8257"/>
          <a:stretch/>
        </p:blipFill>
        <p:spPr bwMode="auto">
          <a:xfrm>
            <a:off x="798916" y="2618987"/>
            <a:ext cx="1438275" cy="11787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a:off x="2288546" y="1880387"/>
            <a:ext cx="2010959" cy="318423"/>
          </a:xfrm>
          <a:prstGeom prst="rect">
            <a:avLst/>
          </a:prstGeom>
        </p:spPr>
      </p:pic>
      <p:pic>
        <p:nvPicPr>
          <p:cNvPr id="17" name="Picture 28" descr="Imag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4365323" y="2536278"/>
            <a:ext cx="1385507" cy="124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2478" y="1131925"/>
            <a:ext cx="1785134" cy="89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948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75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75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425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475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525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emale NHS worker wearing a mask"/>
          <p:cNvPicPr>
            <a:picLocks noChangeAspect="1" noChangeArrowheads="1"/>
          </p:cNvPicPr>
          <p:nvPr/>
        </p:nvPicPr>
        <p:blipFill rotWithShape="1">
          <a:blip r:embed="rId3">
            <a:extLst>
              <a:ext uri="{28A0092B-C50C-407E-A947-70E740481C1C}">
                <a14:useLocalDpi xmlns:a14="http://schemas.microsoft.com/office/drawing/2010/main" val="0"/>
              </a:ext>
            </a:extLst>
          </a:blip>
          <a:srcRect l="10698"/>
          <a:stretch/>
        </p:blipFill>
        <p:spPr bwMode="auto">
          <a:xfrm>
            <a:off x="6372225" y="-12034"/>
            <a:ext cx="2771775" cy="515553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sz="2400" smtClean="0">
                <a:solidFill>
                  <a:srgbClr val="D24508"/>
                </a:solidFill>
                <a:latin typeface="Bebas Neue Bold"/>
              </a:rPr>
              <a:t>the impact of the pandemic and the digital deficit</a:t>
            </a:r>
            <a:endParaRPr kumimoji="0" lang="en-GB" sz="2400" b="1" i="0" u="none" strike="noStrike" kern="1200" cap="all" spc="0" normalizeH="0" baseline="0" noProof="0" dirty="0">
              <a:ln>
                <a:noFill/>
              </a:ln>
              <a:solidFill>
                <a:srgbClr val="D24508"/>
              </a:solidFill>
              <a:effectLst/>
              <a:uLnTx/>
              <a:uFillTx/>
              <a:latin typeface="Bebas Neue Bold"/>
              <a:ea typeface="+mj-ea"/>
              <a:cs typeface="+mj-cs"/>
            </a:endParaRPr>
          </a:p>
        </p:txBody>
      </p:sp>
      <p:sp>
        <p:nvSpPr>
          <p:cNvPr id="15" name="Text Placeholder 4"/>
          <p:cNvSpPr>
            <a:spLocks noGrp="1"/>
          </p:cNvSpPr>
          <p:nvPr>
            <p:ph type="body" sz="quarter" idx="31"/>
          </p:nvPr>
        </p:nvSpPr>
        <p:spPr>
          <a:xfrm>
            <a:off x="-1" y="491092"/>
            <a:ext cx="5400000" cy="10800"/>
          </a:xfrm>
        </p:spPr>
        <p:txBody>
          <a:bodyPr/>
          <a:lstStyle/>
          <a:p>
            <a:endParaRPr lang="en-GB" dirty="0"/>
          </a:p>
        </p:txBody>
      </p:sp>
      <p:pic>
        <p:nvPicPr>
          <p:cNvPr id="9" name="Picture 8">
            <a:extLst>
              <a:ext uri="{FF2B5EF4-FFF2-40B4-BE49-F238E27FC236}">
                <a16:creationId xmlns:a16="http://schemas.microsoft.com/office/drawing/2014/main" id="{E95A2722-AC82-46C4-950C-5DEB68981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513" y="4404877"/>
            <a:ext cx="814392" cy="468000"/>
          </a:xfrm>
          <a:prstGeom prst="rect">
            <a:avLst/>
          </a:prstGeom>
        </p:spPr>
      </p:pic>
      <p:sp>
        <p:nvSpPr>
          <p:cNvPr id="12" name="Rectangle 11"/>
          <p:cNvSpPr/>
          <p:nvPr/>
        </p:nvSpPr>
        <p:spPr>
          <a:xfrm>
            <a:off x="271114" y="1078665"/>
            <a:ext cx="6017847" cy="246892"/>
          </a:xfrm>
          <a:prstGeom prst="rect">
            <a:avLst/>
          </a:prstGeom>
        </p:spPr>
        <p:txBody>
          <a:bodyPr wrap="square">
            <a:spAutoFit/>
          </a:bodyPr>
          <a:lstStyle/>
          <a:p>
            <a:pPr>
              <a:spcAft>
                <a:spcPts val="0"/>
              </a:spcAft>
            </a:pPr>
            <a:endParaRPr lang="en-GB" dirty="0">
              <a:latin typeface="Times New Roman" panose="02020603050405020304" pitchFamily="18" charset="0"/>
              <a:ea typeface="Times New Roman" panose="02020603050405020304" pitchFamily="18" charset="0"/>
            </a:endParaRPr>
          </a:p>
        </p:txBody>
      </p:sp>
      <p:graphicFrame>
        <p:nvGraphicFramePr>
          <p:cNvPr id="14" name="Chart 13"/>
          <p:cNvGraphicFramePr>
            <a:graphicFrameLocks/>
          </p:cNvGraphicFramePr>
          <p:nvPr>
            <p:extLst>
              <p:ext uri="{D42A27DB-BD31-4B8C-83A1-F6EECF244321}">
                <p14:modId xmlns:p14="http://schemas.microsoft.com/office/powerpoint/2010/main" val="1502951912"/>
              </p:ext>
            </p:extLst>
          </p:nvPr>
        </p:nvGraphicFramePr>
        <p:xfrm>
          <a:off x="338769" y="1558893"/>
          <a:ext cx="5699361" cy="324932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p:cNvSpPr/>
          <p:nvPr/>
        </p:nvSpPr>
        <p:spPr>
          <a:xfrm>
            <a:off x="338768" y="1069955"/>
            <a:ext cx="5886772" cy="369332"/>
          </a:xfrm>
          <a:prstGeom prst="rect">
            <a:avLst/>
          </a:prstGeom>
          <a:noFill/>
        </p:spPr>
        <p:txBody>
          <a:bodyPr wrap="square" rtlCol="0">
            <a:spAutoFit/>
          </a:bodyPr>
          <a:lstStyle/>
          <a:p>
            <a:r>
              <a:rPr lang="en-GB" sz="900" b="1">
                <a:latin typeface="Open Sans Semibold" panose="020B0706030804020204" pitchFamily="34" charset="0"/>
                <a:ea typeface="Open Sans Semibold" panose="020B0706030804020204" pitchFamily="34" charset="0"/>
                <a:cs typeface="Open Sans Semibold" panose="020B0706030804020204" pitchFamily="34" charset="0"/>
              </a:rPr>
              <a:t>With social distancing restrictions ongoing, to what extent do you agree or disagree with the following statements?</a:t>
            </a:r>
          </a:p>
        </p:txBody>
      </p:sp>
    </p:spTree>
    <p:extLst>
      <p:ext uri="{BB962C8B-B14F-4D97-AF65-F5344CB8AC3E}">
        <p14:creationId xmlns:p14="http://schemas.microsoft.com/office/powerpoint/2010/main" val="3849226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 presetClass="entr" presetSubtype="0" fill="hold" grpId="0" nodeType="afterEffect">
                                  <p:stCondLst>
                                    <p:cond delay="25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4" grpId="0">
        <p:bldAsOne/>
      </p:bldGraphic>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hqprint">
            <a:extLst>
              <a:ext uri="{28A0092B-C50C-407E-A947-70E740481C1C}">
                <a14:useLocalDpi xmlns:a14="http://schemas.microsoft.com/office/drawing/2010/main" val="0"/>
              </a:ext>
            </a:extLst>
          </a:blip>
          <a:srcRect l="-22420" t="12196" b="15702"/>
          <a:stretch/>
        </p:blipFill>
        <p:spPr>
          <a:xfrm>
            <a:off x="-2148376" y="-390440"/>
            <a:ext cx="11825629" cy="4648116"/>
          </a:xfrm>
          <a:prstGeom prst="rect">
            <a:avLst/>
          </a:prstGeom>
        </p:spPr>
      </p:pic>
      <p:sp>
        <p:nvSpPr>
          <p:cNvPr id="11" name="Rectangle 10"/>
          <p:cNvSpPr/>
          <p:nvPr/>
        </p:nvSpPr>
        <p:spPr>
          <a:xfrm>
            <a:off x="-1" y="-369585"/>
            <a:ext cx="9237343" cy="468621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Open Sans"/>
              <a:ea typeface="+mn-ea"/>
              <a:cs typeface="+mn-cs"/>
            </a:endParaRPr>
          </a:p>
        </p:txBody>
      </p:sp>
      <p:sp>
        <p:nvSpPr>
          <p:cNvPr id="9" name="TextBox 8"/>
          <p:cNvSpPr txBox="1"/>
          <p:nvPr/>
        </p:nvSpPr>
        <p:spPr>
          <a:xfrm>
            <a:off x="581926" y="793592"/>
            <a:ext cx="5655043" cy="433229"/>
          </a:xfrm>
          <a:prstGeom prst="rect">
            <a:avLst/>
          </a:prstGeom>
          <a:noFill/>
        </p:spPr>
        <p:txBody>
          <a:bodyPr wrap="square" rtlCol="0">
            <a:noAutofit/>
          </a:bodyPr>
          <a:lstStyle/>
          <a:p>
            <a:pPr marR="0" lvl="0" algn="l" defTabSz="914400" rtl="0" eaLnBrk="1" fontAlgn="auto" latinLnBrk="0" hangingPunct="1">
              <a:lnSpc>
                <a:spcPct val="150000"/>
              </a:lnSpc>
              <a:spcBef>
                <a:spcPts val="0"/>
              </a:spcBef>
              <a:spcAft>
                <a:spcPts val="600"/>
              </a:spcAft>
              <a:buClr>
                <a:srgbClr val="D24508"/>
              </a:buClr>
              <a:buSzTx/>
              <a:tabLst/>
              <a:defRPr/>
            </a:pPr>
            <a:r>
              <a:rPr kumimoji="0" lang="en-GB" sz="1400" b="0" i="0" u="none" strike="noStrike" kern="1200" cap="none" spc="0" normalizeH="0" baseline="0" noProof="0" smtClean="0">
                <a:ln>
                  <a:noFill/>
                </a:ln>
                <a:solidFill>
                  <a:srgbClr val="444444"/>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What do individuals consider as ‘giving’? </a:t>
            </a:r>
            <a:endParaRPr kumimoji="0" lang="en-GB" sz="1400" b="0" i="0" u="none" strike="noStrike" kern="1200" cap="none" spc="0" normalizeH="0" baseline="0" noProof="0" dirty="0" smtClean="0">
              <a:ln>
                <a:noFill/>
              </a:ln>
              <a:solidFill>
                <a:srgbClr val="444444"/>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TextBox 11"/>
          <p:cNvSpPr txBox="1"/>
          <p:nvPr/>
        </p:nvSpPr>
        <p:spPr>
          <a:xfrm>
            <a:off x="590228" y="1354953"/>
            <a:ext cx="6305872" cy="434340"/>
          </a:xfrm>
          <a:prstGeom prst="rect">
            <a:avLst/>
          </a:prstGeom>
          <a:noFill/>
        </p:spPr>
        <p:txBody>
          <a:bodyPr wrap="square" rtlCol="0">
            <a:noAutofit/>
          </a:bodyPr>
          <a:lstStyle/>
          <a:p>
            <a:pPr marL="285750" lvl="0" indent="-285750">
              <a:lnSpc>
                <a:spcPct val="150000"/>
              </a:lnSpc>
              <a:spcAft>
                <a:spcPts val="600"/>
              </a:spcAft>
              <a:buClr>
                <a:srgbClr val="D24508"/>
              </a:buClr>
              <a:buFont typeface="Wingdings" panose="05000000000000000000" pitchFamily="2" charset="2"/>
              <a:buChar char="§"/>
              <a:defRPr/>
            </a:pPr>
            <a:r>
              <a:rPr lang="en-GB" sz="1400">
                <a:solidFill>
                  <a:srgbClr val="444444"/>
                </a:solidFill>
                <a:latin typeface="Open Sans" panose="020B0606030504020204" pitchFamily="34" charset="0"/>
                <a:ea typeface="Open Sans" panose="020B0606030504020204" pitchFamily="34" charset="0"/>
                <a:cs typeface="Open Sans" panose="020B0606030504020204" pitchFamily="34" charset="0"/>
              </a:rPr>
              <a:t>Participation gaining importance (mutual aid, social movements)</a:t>
            </a:r>
          </a:p>
          <a:p>
            <a:pPr marL="285750" lvl="0" indent="-285750">
              <a:lnSpc>
                <a:spcPct val="150000"/>
              </a:lnSpc>
              <a:spcAft>
                <a:spcPts val="600"/>
              </a:spcAft>
              <a:buClr>
                <a:srgbClr val="D24508"/>
              </a:buClr>
              <a:buFont typeface="Wingdings" panose="05000000000000000000" pitchFamily="2" charset="2"/>
              <a:buChar char="§"/>
              <a:defRPr/>
            </a:pPr>
            <a:endParaRPr lang="en-GB" sz="1400">
              <a:solidFill>
                <a:srgbClr val="444444"/>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endParaRPr kumimoji="0" lang="en-GB" sz="1400" b="0" i="0" u="none" strike="noStrike" kern="1200" cap="none" spc="0" normalizeH="0" baseline="0" noProof="0" dirty="0" smtClean="0">
              <a:ln>
                <a:noFill/>
              </a:ln>
              <a:solidFill>
                <a:srgbClr val="44444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590228" y="1719305"/>
            <a:ext cx="7601272" cy="434340"/>
          </a:xfrm>
          <a:prstGeom prst="rect">
            <a:avLst/>
          </a:prstGeom>
          <a:noFill/>
        </p:spPr>
        <p:txBody>
          <a:bodyPr wrap="square" rtlCol="0">
            <a:noAutofit/>
          </a:bodyPr>
          <a:lstStyle/>
          <a:p>
            <a:pPr marL="285750" lvl="0" indent="-285750">
              <a:lnSpc>
                <a:spcPct val="150000"/>
              </a:lnSpc>
              <a:spcAft>
                <a:spcPts val="600"/>
              </a:spcAft>
              <a:buClr>
                <a:srgbClr val="D24508"/>
              </a:buClr>
              <a:buFont typeface="Wingdings" panose="05000000000000000000" pitchFamily="2" charset="2"/>
              <a:buChar char="§"/>
              <a:defRPr/>
            </a:pPr>
            <a:r>
              <a:rPr lang="en-GB" sz="1400" smtClean="0">
                <a:solidFill>
                  <a:srgbClr val="444444"/>
                </a:solidFill>
                <a:ea typeface="Open Sans Light" panose="020B0306030504020204" pitchFamily="34" charset="0"/>
                <a:cs typeface="Open Sans Light" panose="020B0306030504020204" pitchFamily="34" charset="0"/>
              </a:rPr>
              <a:t>Digitally-enabled </a:t>
            </a:r>
            <a:r>
              <a:rPr lang="en-GB" sz="1400">
                <a:solidFill>
                  <a:srgbClr val="444444"/>
                </a:solidFill>
                <a:ea typeface="Open Sans Light" panose="020B0306030504020204" pitchFamily="34" charset="0"/>
                <a:cs typeface="Open Sans Light" panose="020B0306030504020204" pitchFamily="34" charset="0"/>
              </a:rPr>
              <a:t>networks emerging alongside traditional charities</a:t>
            </a:r>
          </a:p>
        </p:txBody>
      </p:sp>
      <p:sp>
        <p:nvSpPr>
          <p:cNvPr id="3" name="Rectangle 2"/>
          <p:cNvSpPr/>
          <p:nvPr/>
        </p:nvSpPr>
        <p:spPr>
          <a:xfrm>
            <a:off x="590227" y="2089870"/>
            <a:ext cx="5646741" cy="456785"/>
          </a:xfrm>
          <a:prstGeom prst="rect">
            <a:avLst/>
          </a:prstGeom>
          <a:noFill/>
        </p:spPr>
        <p:txBody>
          <a:bodyPr wrap="square" rtlCol="0">
            <a:noAutofit/>
          </a:bodyPr>
          <a:lstStyle/>
          <a:p>
            <a:pPr marL="285750" lvl="0" indent="-285750">
              <a:lnSpc>
                <a:spcPct val="150000"/>
              </a:lnSpc>
              <a:spcAft>
                <a:spcPts val="600"/>
              </a:spcAft>
              <a:buClr>
                <a:srgbClr val="D24508"/>
              </a:buClr>
              <a:buFont typeface="Wingdings" panose="05000000000000000000" pitchFamily="2" charset="2"/>
              <a:buChar char="§"/>
              <a:defRPr/>
            </a:pPr>
            <a:r>
              <a:rPr lang="en-GB" sz="1400">
                <a:solidFill>
                  <a:srgbClr val="444444"/>
                </a:solidFill>
                <a:ea typeface="Open Sans Light" panose="020B0306030504020204" pitchFamily="34" charset="0"/>
                <a:cs typeface="Open Sans Light" panose="020B0306030504020204" pitchFamily="34" charset="0"/>
              </a:rPr>
              <a:t>Blending giving and commercial transactions (cause-related marketing, ethical shopping, businesses defining purpose)</a:t>
            </a:r>
          </a:p>
        </p:txBody>
      </p:sp>
      <p:sp>
        <p:nvSpPr>
          <p:cNvPr id="16" name="Rectangle 15"/>
          <p:cNvSpPr/>
          <p:nvPr/>
        </p:nvSpPr>
        <p:spPr>
          <a:xfrm>
            <a:off x="586740" y="2739970"/>
            <a:ext cx="4572000" cy="1785104"/>
          </a:xfrm>
          <a:prstGeom prst="rect">
            <a:avLst/>
          </a:prstGeom>
          <a:noFill/>
        </p:spPr>
        <p:txBody>
          <a:bodyPr wrap="square" rtlCol="0">
            <a:noAutofit/>
          </a:bodyPr>
          <a:lstStyle/>
          <a:p>
            <a:pPr marL="285750" lvl="0" indent="-285750">
              <a:lnSpc>
                <a:spcPct val="150000"/>
              </a:lnSpc>
              <a:spcAft>
                <a:spcPts val="600"/>
              </a:spcAft>
              <a:buClr>
                <a:srgbClr val="D24508"/>
              </a:buClr>
              <a:buFont typeface="Wingdings" panose="05000000000000000000" pitchFamily="2" charset="2"/>
              <a:buChar char="§"/>
              <a:defRPr/>
            </a:pPr>
            <a:r>
              <a:rPr lang="en-GB" sz="1400">
                <a:solidFill>
                  <a:srgbClr val="444444"/>
                </a:solidFill>
                <a:ea typeface="Open Sans Light" panose="020B0306030504020204" pitchFamily="34" charset="0"/>
                <a:cs typeface="Open Sans Light" panose="020B0306030504020204" pitchFamily="34" charset="0"/>
              </a:rPr>
              <a:t>Peer-to-peer giving gaining importance?</a:t>
            </a:r>
          </a:p>
        </p:txBody>
      </p:sp>
      <p:sp>
        <p:nvSpPr>
          <p:cNvPr id="14"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r>
              <a:rPr lang="en-GB" sz="2400" smtClean="0"/>
              <a:t>Broadening the landscape of doing good</a:t>
            </a:r>
            <a:endParaRPr lang="en-GB" sz="2400" dirty="0"/>
          </a:p>
        </p:txBody>
      </p:sp>
      <p:sp>
        <p:nvSpPr>
          <p:cNvPr id="15" name="Text Placeholder 4"/>
          <p:cNvSpPr>
            <a:spLocks noGrp="1"/>
          </p:cNvSpPr>
          <p:nvPr>
            <p:ph type="body" sz="quarter" idx="31"/>
          </p:nvPr>
        </p:nvSpPr>
        <p:spPr>
          <a:xfrm>
            <a:off x="-1" y="491092"/>
            <a:ext cx="4428000" cy="10800"/>
          </a:xfrm>
        </p:spPr>
        <p:txBody>
          <a:bodyPr/>
          <a:lstStyle/>
          <a:p>
            <a:endParaRPr lang="en-GB" dirty="0"/>
          </a:p>
        </p:txBody>
      </p:sp>
    </p:spTree>
    <p:extLst>
      <p:ext uri="{BB962C8B-B14F-4D97-AF65-F5344CB8AC3E}">
        <p14:creationId xmlns:p14="http://schemas.microsoft.com/office/powerpoint/2010/main" val="8068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2000"/>
                            </p:stCondLst>
                            <p:childTnLst>
                              <p:par>
                                <p:cTn id="18" presetID="10" presetClass="entr" presetSubtype="0" fill="hold" grpId="0"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750"/>
                            </p:stCondLst>
                            <p:childTnLst>
                              <p:par>
                                <p:cTn id="22" presetID="10" presetClass="entr" presetSubtype="0" fill="hold" grpId="0" nodeType="afterEffect">
                                  <p:stCondLst>
                                    <p:cond delay="2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3500"/>
                            </p:stCondLst>
                            <p:childTnLst>
                              <p:par>
                                <p:cTn id="26" presetID="10" presetClass="entr" presetSubtype="0" fill="hold" grpId="0" nodeType="afterEffect">
                                  <p:stCondLst>
                                    <p:cond delay="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3" grpId="0"/>
      <p:bldP spid="1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Team Folders\Research\5. Resources\Design templates &amp; photos\Images\Other (found manually)\binocula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958" r="18333"/>
          <a:stretch/>
        </p:blipFill>
        <p:spPr bwMode="auto">
          <a:xfrm>
            <a:off x="6292879" y="0"/>
            <a:ext cx="2851121"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400" b="1" i="0" u="none" strike="noStrike" kern="1200" cap="all" spc="0" normalizeH="0" baseline="0" noProof="0" smtClean="0">
                <a:ln>
                  <a:noFill/>
                </a:ln>
                <a:solidFill>
                  <a:srgbClr val="D24508"/>
                </a:solidFill>
                <a:effectLst/>
                <a:uLnTx/>
                <a:uFillTx/>
                <a:latin typeface="Bebas Neue Bold"/>
                <a:ea typeface="+mj-ea"/>
                <a:cs typeface="+mj-cs"/>
              </a:rPr>
              <a:t>Short and medium term economic outlook</a:t>
            </a:r>
            <a:endParaRPr kumimoji="0" lang="en-GB" sz="2400" b="1" i="0" u="none" strike="noStrike" kern="1200" cap="all" spc="0" normalizeH="0" baseline="0" noProof="0" dirty="0">
              <a:ln>
                <a:noFill/>
              </a:ln>
              <a:solidFill>
                <a:srgbClr val="D24508"/>
              </a:solidFill>
              <a:effectLst/>
              <a:uLnTx/>
              <a:uFillTx/>
              <a:latin typeface="Bebas Neue Bold"/>
              <a:ea typeface="+mj-ea"/>
              <a:cs typeface="+mj-cs"/>
            </a:endParaRPr>
          </a:p>
        </p:txBody>
      </p:sp>
      <p:sp>
        <p:nvSpPr>
          <p:cNvPr id="15" name="Text Placeholder 4"/>
          <p:cNvSpPr>
            <a:spLocks noGrp="1"/>
          </p:cNvSpPr>
          <p:nvPr>
            <p:ph type="body" sz="quarter" idx="31"/>
          </p:nvPr>
        </p:nvSpPr>
        <p:spPr>
          <a:xfrm>
            <a:off x="-1" y="491092"/>
            <a:ext cx="4608000" cy="10800"/>
          </a:xfrm>
        </p:spPr>
        <p:txBody>
          <a:bodyPr/>
          <a:lstStyle/>
          <a:p>
            <a:endParaRPr lang="en-GB" dirty="0"/>
          </a:p>
        </p:txBody>
      </p:sp>
      <p:pic>
        <p:nvPicPr>
          <p:cNvPr id="7" name="Picture 6"/>
          <p:cNvPicPr>
            <a:picLocks noChangeAspect="1"/>
          </p:cNvPicPr>
          <p:nvPr/>
        </p:nvPicPr>
        <p:blipFill>
          <a:blip r:embed="rId4"/>
          <a:stretch>
            <a:fillRect/>
          </a:stretch>
        </p:blipFill>
        <p:spPr>
          <a:xfrm>
            <a:off x="260350" y="822561"/>
            <a:ext cx="5692775" cy="3117863"/>
          </a:xfrm>
          <a:prstGeom prst="rect">
            <a:avLst/>
          </a:prstGeom>
        </p:spPr>
      </p:pic>
      <p:sp>
        <p:nvSpPr>
          <p:cNvPr id="8" name="TextBox 7"/>
          <p:cNvSpPr txBox="1"/>
          <p:nvPr/>
        </p:nvSpPr>
        <p:spPr>
          <a:xfrm>
            <a:off x="260350" y="4575339"/>
            <a:ext cx="4661623" cy="228854"/>
          </a:xfrm>
          <a:prstGeom prst="rect">
            <a:avLst/>
          </a:prstGeom>
          <a:noFill/>
        </p:spPr>
        <p:txBody>
          <a:bodyPr wrap="square" rtlCol="0">
            <a:noAutofit/>
          </a:bodyPr>
          <a:lstStyle/>
          <a:p>
            <a:pPr algn="l">
              <a:lnSpc>
                <a:spcPct val="90000"/>
              </a:lnSpc>
              <a:spcAft>
                <a:spcPts val="600"/>
              </a:spcAft>
            </a:pPr>
            <a:r>
              <a:rPr lang="en-GB" sz="1200" dirty="0" smtClean="0">
                <a:solidFill>
                  <a:schemeClr val="tx2"/>
                </a:solidFill>
              </a:rPr>
              <a:t>Source: Pro Bono Economics, 2020</a:t>
            </a:r>
          </a:p>
        </p:txBody>
      </p:sp>
      <p:pic>
        <p:nvPicPr>
          <p:cNvPr id="12" name="Picture 11">
            <a:extLst>
              <a:ext uri="{FF2B5EF4-FFF2-40B4-BE49-F238E27FC236}">
                <a16:creationId xmlns:a16="http://schemas.microsoft.com/office/drawing/2014/main" id="{E95A2722-AC82-46C4-950C-5DEB689816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13" y="4404877"/>
            <a:ext cx="814392" cy="468000"/>
          </a:xfrm>
          <a:prstGeom prst="rect">
            <a:avLst/>
          </a:prstGeom>
        </p:spPr>
      </p:pic>
    </p:spTree>
    <p:extLst>
      <p:ext uri="{BB962C8B-B14F-4D97-AF65-F5344CB8AC3E}">
        <p14:creationId xmlns:p14="http://schemas.microsoft.com/office/powerpoint/2010/main" val="152188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af.org.uk\Marketing\Public\Design Team\Research-Design-SHARE\From Design Team\Intro to CAF\shutterstock_447193195-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329"/>
          <a:stretch/>
        </p:blipFill>
        <p:spPr bwMode="auto">
          <a:xfrm flipH="1">
            <a:off x="-3" y="-398060"/>
            <a:ext cx="9134475" cy="4608110"/>
          </a:xfrm>
          <a:prstGeom prst="rect">
            <a:avLst/>
          </a:prstGeom>
          <a:noFill/>
          <a:scene3d>
            <a:camera prst="orthographicFront">
              <a:rot lat="0" lon="0" rev="0"/>
            </a:camera>
            <a:lightRig rig="threePt" dir="t"/>
          </a:scene3d>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3" y="-390441"/>
            <a:ext cx="9142095" cy="468621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Open Sans"/>
              <a:ea typeface="+mn-ea"/>
              <a:cs typeface="+mn-cs"/>
            </a:endParaRPr>
          </a:p>
        </p:txBody>
      </p:sp>
      <p:sp>
        <p:nvSpPr>
          <p:cNvPr id="21" name="Title 1"/>
          <p:cNvSpPr>
            <a:spLocks noGrp="1"/>
          </p:cNvSpPr>
          <p:nvPr>
            <p:ph type="title"/>
          </p:nvPr>
        </p:nvSpPr>
        <p:spPr>
          <a:xfrm>
            <a:off x="260350" y="135154"/>
            <a:ext cx="8205470" cy="346471"/>
          </a:xfrm>
        </p:spPr>
        <p:txBody>
          <a:bodyPr/>
          <a:lstStyle/>
          <a:p>
            <a:r>
              <a:rPr lang="en-GB" smtClean="0"/>
              <a:t>Introducing caf</a:t>
            </a:r>
            <a:endParaRPr lang="en-GB" dirty="0"/>
          </a:p>
        </p:txBody>
      </p:sp>
      <p:sp>
        <p:nvSpPr>
          <p:cNvPr id="22" name="Text Placeholder 4"/>
          <p:cNvSpPr>
            <a:spLocks noGrp="1"/>
          </p:cNvSpPr>
          <p:nvPr>
            <p:ph type="body" sz="quarter" idx="31"/>
          </p:nvPr>
        </p:nvSpPr>
        <p:spPr>
          <a:xfrm>
            <a:off x="-1" y="513952"/>
            <a:ext cx="2232000" cy="10800"/>
          </a:xfrm>
        </p:spPr>
        <p:txBody>
          <a:bodyPr/>
          <a:lstStyle/>
          <a:p>
            <a:endParaRPr lang="en-GB"/>
          </a:p>
        </p:txBody>
      </p:sp>
      <p:sp>
        <p:nvSpPr>
          <p:cNvPr id="9" name="TextBox 8"/>
          <p:cNvSpPr txBox="1"/>
          <p:nvPr/>
        </p:nvSpPr>
        <p:spPr>
          <a:xfrm>
            <a:off x="581926" y="839312"/>
            <a:ext cx="5655043" cy="433229"/>
          </a:xfrm>
          <a:prstGeom prst="rect">
            <a:avLst/>
          </a:prstGeom>
          <a:noFill/>
        </p:spPr>
        <p:txBody>
          <a:bodyPr wrap="square" rtlCol="0">
            <a:noAutofit/>
          </a:bodyPr>
          <a:lstStyle/>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r>
              <a:rPr kumimoji="0" lang="en-GB" sz="1400" b="0" i="0" u="none" strike="noStrike" kern="1200" cap="none" spc="0" normalizeH="0" baseline="0" noProof="0">
                <a:ln>
                  <a:noFill/>
                </a:ln>
                <a:solidFill>
                  <a:srgbClr val="444444"/>
                </a:solidFill>
                <a:effectLst/>
                <a:uLnTx/>
                <a:uFillTx/>
                <a:latin typeface="Open Sans"/>
                <a:ea typeface="Open Sans Light" panose="020B0306030504020204" pitchFamily="34" charset="0"/>
                <a:cs typeface="Open Sans Light" panose="020B0306030504020204" pitchFamily="34" charset="0"/>
              </a:rPr>
              <a:t>One of Europe’s largest foundations.</a:t>
            </a:r>
          </a:p>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endParaRPr kumimoji="0" lang="en-GB" sz="1400" b="0" i="0" u="none" strike="noStrike" kern="1200" cap="none" spc="0" normalizeH="0" baseline="0" noProof="0" dirty="0" smtClean="0">
              <a:ln>
                <a:noFill/>
              </a:ln>
              <a:solidFill>
                <a:srgbClr val="4444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582608" y="1211581"/>
            <a:ext cx="5655043" cy="434340"/>
          </a:xfrm>
          <a:prstGeom prst="rect">
            <a:avLst/>
          </a:prstGeom>
          <a:noFill/>
        </p:spPr>
        <p:txBody>
          <a:bodyPr wrap="square" rtlCol="0">
            <a:noAutofit/>
          </a:bodyPr>
          <a:lstStyle/>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r>
              <a:rPr kumimoji="0" lang="en-GB" sz="1400" b="0" i="0" u="none" strike="noStrike" kern="1200" cap="none" spc="0" normalizeH="0" baseline="0" noProof="0" smtClean="0">
                <a:ln>
                  <a:noFill/>
                </a:ln>
                <a:solidFill>
                  <a:srgbClr val="444444"/>
                </a:solidFill>
                <a:effectLst/>
                <a:uLnTx/>
                <a:uFillTx/>
                <a:latin typeface="Open Sans"/>
                <a:ea typeface="Open Sans Light" panose="020B0306030504020204" pitchFamily="34" charset="0"/>
                <a:cs typeface="Open Sans Light" panose="020B0306030504020204" pitchFamily="34" charset="0"/>
              </a:rPr>
              <a:t>Last year, we granted £700 million to charity</a:t>
            </a:r>
            <a:endParaRPr kumimoji="0" lang="en-GB" sz="1400" b="0" i="0" u="none" strike="noStrike" kern="1200" cap="none" spc="0" normalizeH="0" baseline="0" noProof="0" dirty="0" smtClean="0">
              <a:ln>
                <a:noFill/>
              </a:ln>
              <a:solidFill>
                <a:srgbClr val="4444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endParaRPr kumimoji="0" lang="en-GB" sz="1400" b="0" i="0" u="none" strike="noStrike" kern="1200" cap="none" spc="0" normalizeH="0" baseline="0" noProof="0" dirty="0" smtClean="0">
              <a:ln>
                <a:noFill/>
              </a:ln>
              <a:solidFill>
                <a:srgbClr val="4444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590228" y="1566905"/>
            <a:ext cx="5655043" cy="434340"/>
          </a:xfrm>
          <a:prstGeom prst="rect">
            <a:avLst/>
          </a:prstGeom>
          <a:noFill/>
        </p:spPr>
        <p:txBody>
          <a:bodyPr wrap="square" rtlCol="0">
            <a:noAutofit/>
          </a:bodyPr>
          <a:lstStyle/>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r>
              <a:rPr kumimoji="0" lang="en-GB" sz="1400" b="0" i="0" u="none" strike="noStrike" kern="1200" cap="none" spc="0" normalizeH="0" baseline="0" noProof="0">
                <a:ln>
                  <a:noFill/>
                </a:ln>
                <a:solidFill>
                  <a:srgbClr val="444444"/>
                </a:solidFill>
                <a:effectLst/>
                <a:uLnTx/>
                <a:uFillTx/>
                <a:latin typeface="Open Sans"/>
                <a:ea typeface="Open Sans Light" panose="020B0306030504020204" pitchFamily="34" charset="0"/>
                <a:cs typeface="Open Sans Light" panose="020B0306030504020204" pitchFamily="34" charset="0"/>
              </a:rPr>
              <a:t>A charity, a bank and a champion for better giving</a:t>
            </a:r>
            <a:r>
              <a:rPr kumimoji="0" lang="en-GB" sz="1400" b="0" i="0" u="none" strike="noStrike" kern="1200" cap="none" spc="0" normalizeH="0" baseline="0" noProof="0" smtClean="0">
                <a:ln>
                  <a:noFill/>
                </a:ln>
                <a:solidFill>
                  <a:srgbClr val="444444"/>
                </a:solidFill>
                <a:effectLst/>
                <a:uLnTx/>
                <a:uFillTx/>
                <a:latin typeface="Open Sans"/>
                <a:ea typeface="Open Sans Light" panose="020B0306030504020204" pitchFamily="34" charset="0"/>
                <a:cs typeface="Open Sans Light" panose="020B0306030504020204" pitchFamily="34" charset="0"/>
              </a:rPr>
              <a:t>.</a:t>
            </a:r>
            <a:endParaRPr kumimoji="0" lang="en-GB" sz="1400" b="0" i="0" u="none" strike="noStrike" kern="1200" cap="none" spc="0" normalizeH="0" baseline="0" noProof="0">
              <a:ln>
                <a:noFill/>
              </a:ln>
              <a:solidFill>
                <a:srgbClr val="444444"/>
              </a:solidFill>
              <a:effectLst/>
              <a:uLnTx/>
              <a:uFillTx/>
              <a:latin typeface="Open Sans"/>
              <a:ea typeface="Open Sans Light" panose="020B0306030504020204" pitchFamily="34" charset="0"/>
              <a:cs typeface="Open Sans Light" panose="020B0306030504020204" pitchFamily="34" charset="0"/>
            </a:endParaRPr>
          </a:p>
        </p:txBody>
      </p:sp>
      <p:sp>
        <p:nvSpPr>
          <p:cNvPr id="3" name="Rectangle 2"/>
          <p:cNvSpPr/>
          <p:nvPr/>
        </p:nvSpPr>
        <p:spPr>
          <a:xfrm>
            <a:off x="590228" y="1937470"/>
            <a:ext cx="4572000" cy="456785"/>
          </a:xfrm>
          <a:prstGeom prst="rect">
            <a:avLst/>
          </a:prstGeom>
          <a:noFill/>
        </p:spPr>
        <p:txBody>
          <a:bodyPr wrap="square" rtlCol="0">
            <a:noAutofit/>
          </a:bodyPr>
          <a:lstStyle/>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r>
              <a:rPr kumimoji="0" lang="en-GB" sz="1400" b="0" i="0" u="none" strike="noStrike" kern="1200" cap="none" spc="0" normalizeH="0" baseline="0" noProof="0">
                <a:ln>
                  <a:noFill/>
                </a:ln>
                <a:solidFill>
                  <a:srgbClr val="444444"/>
                </a:solidFill>
                <a:effectLst/>
                <a:uLnTx/>
                <a:uFillTx/>
                <a:latin typeface="Open Sans"/>
                <a:ea typeface="Open Sans Light" panose="020B0306030504020204" pitchFamily="34" charset="0"/>
                <a:cs typeface="Open Sans Light" panose="020B0306030504020204" pitchFamily="34" charset="0"/>
              </a:rPr>
              <a:t>A major provider of financial services to charities</a:t>
            </a:r>
            <a:r>
              <a:rPr kumimoji="0" lang="en-GB" sz="1400" b="0" i="0" u="none" strike="noStrike" kern="1200" cap="none" spc="0" normalizeH="0" baseline="0" noProof="0" smtClean="0">
                <a:ln>
                  <a:noFill/>
                </a:ln>
                <a:solidFill>
                  <a:srgbClr val="444444"/>
                </a:solidFill>
                <a:effectLst/>
                <a:uLnTx/>
                <a:uFillTx/>
                <a:latin typeface="Open Sans"/>
                <a:ea typeface="Open Sans Light" panose="020B0306030504020204" pitchFamily="34" charset="0"/>
                <a:cs typeface="Open Sans Light" panose="020B0306030504020204" pitchFamily="34" charset="0"/>
              </a:rPr>
              <a:t>.</a:t>
            </a:r>
          </a:p>
        </p:txBody>
      </p:sp>
      <p:sp>
        <p:nvSpPr>
          <p:cNvPr id="16" name="Rectangle 15"/>
          <p:cNvSpPr/>
          <p:nvPr/>
        </p:nvSpPr>
        <p:spPr>
          <a:xfrm>
            <a:off x="586740" y="2282770"/>
            <a:ext cx="4572000" cy="1785104"/>
          </a:xfrm>
          <a:prstGeom prst="rect">
            <a:avLst/>
          </a:prstGeom>
          <a:noFill/>
        </p:spPr>
        <p:txBody>
          <a:bodyPr wrap="square" rtlCol="0">
            <a:noAutofit/>
          </a:bodyPr>
          <a:lstStyle/>
          <a:p>
            <a:pPr marL="285750" marR="0" lvl="0" indent="-285750" algn="l" defTabSz="914400" rtl="0" eaLnBrk="1" fontAlgn="auto" latinLnBrk="0" hangingPunct="1">
              <a:lnSpc>
                <a:spcPct val="150000"/>
              </a:lnSpc>
              <a:spcBef>
                <a:spcPts val="0"/>
              </a:spcBef>
              <a:spcAft>
                <a:spcPts val="600"/>
              </a:spcAft>
              <a:buClr>
                <a:srgbClr val="D24508"/>
              </a:buClr>
              <a:buSzTx/>
              <a:buFont typeface="Wingdings" panose="05000000000000000000" pitchFamily="2" charset="2"/>
              <a:buChar char="§"/>
              <a:tabLst/>
              <a:defRPr/>
            </a:pPr>
            <a:r>
              <a:rPr kumimoji="0" lang="en-GB" sz="1400" b="0" i="0" u="none" strike="noStrike" kern="1200" cap="none" spc="0" normalizeH="0" baseline="0" noProof="0" smtClean="0">
                <a:ln>
                  <a:noFill/>
                </a:ln>
                <a:solidFill>
                  <a:srgbClr val="444444"/>
                </a:solidFill>
                <a:effectLst/>
                <a:uLnTx/>
                <a:uFillTx/>
                <a:latin typeface="Open Sans"/>
                <a:ea typeface="Open Sans Light" panose="020B0306030504020204" pitchFamily="34" charset="0"/>
                <a:cs typeface="Open Sans Light" panose="020B0306030504020204" pitchFamily="34" charset="0"/>
              </a:rPr>
              <a:t>Working across six continents, CAF works with more than 3,400 businesses, 200,000 donors and 79,000 charities to transform people’s lives around the world.</a:t>
            </a:r>
            <a:endParaRPr kumimoji="0" lang="en-GB" sz="1400" b="0" i="0" u="none" strike="noStrike" kern="1200" cap="none" spc="0" normalizeH="0" baseline="0" noProof="0">
              <a:ln>
                <a:noFill/>
              </a:ln>
              <a:solidFill>
                <a:srgbClr val="444444"/>
              </a:solidFill>
              <a:effectLst/>
              <a:uLnTx/>
              <a:uFillTx/>
              <a:latin typeface="Open Sans"/>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25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grpId="0"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2250"/>
                            </p:stCondLst>
                            <p:childTnLst>
                              <p:par>
                                <p:cTn id="18" presetID="10" presetClass="entr" presetSubtype="0" fill="hold" grpId="0"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3000"/>
                            </p:stCondLst>
                            <p:childTnLst>
                              <p:par>
                                <p:cTn id="22" presetID="10" presetClass="entr" presetSubtype="0" fill="hold" grpId="0" nodeType="afterEffect">
                                  <p:stCondLst>
                                    <p:cond delay="2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3750"/>
                            </p:stCondLst>
                            <p:childTnLst>
                              <p:par>
                                <p:cTn id="26" presetID="10" presetClass="entr" presetSubtype="0" fill="hold" grpId="0" nodeType="afterEffect">
                                  <p:stCondLst>
                                    <p:cond delay="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12" grpId="0"/>
      <p:bldP spid="13" grpId="0"/>
      <p:bldP spid="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sz="2400" smtClean="0">
                <a:solidFill>
                  <a:srgbClr val="D24508"/>
                </a:solidFill>
                <a:latin typeface="Bebas Neue Bold"/>
              </a:rPr>
              <a:t>The long term outlook</a:t>
            </a:r>
            <a:endParaRPr kumimoji="0" lang="en-GB" sz="2400" b="1" i="0" u="none" strike="noStrike" kern="1200" cap="all" spc="0" normalizeH="0" baseline="0" noProof="0" dirty="0">
              <a:ln>
                <a:noFill/>
              </a:ln>
              <a:solidFill>
                <a:srgbClr val="D24508"/>
              </a:solidFill>
              <a:effectLst/>
              <a:uLnTx/>
              <a:uFillTx/>
              <a:latin typeface="Bebas Neue Bold"/>
              <a:ea typeface="+mj-ea"/>
              <a:cs typeface="+mj-cs"/>
            </a:endParaRPr>
          </a:p>
        </p:txBody>
      </p:sp>
      <p:sp>
        <p:nvSpPr>
          <p:cNvPr id="15" name="Text Placeholder 4"/>
          <p:cNvSpPr>
            <a:spLocks noGrp="1"/>
          </p:cNvSpPr>
          <p:nvPr>
            <p:ph type="body" sz="quarter" idx="31"/>
          </p:nvPr>
        </p:nvSpPr>
        <p:spPr>
          <a:xfrm>
            <a:off x="-1" y="491092"/>
            <a:ext cx="2664000" cy="10800"/>
          </a:xfrm>
        </p:spPr>
        <p:txBody>
          <a:bodyPr/>
          <a:lstStyle/>
          <a:p>
            <a:endParaRPr lang="en-GB" dirty="0"/>
          </a:p>
        </p:txBody>
      </p:sp>
      <p:pic>
        <p:nvPicPr>
          <p:cNvPr id="2" name="Picture 1"/>
          <p:cNvPicPr>
            <a:picLocks noChangeAspect="1"/>
          </p:cNvPicPr>
          <p:nvPr/>
        </p:nvPicPr>
        <p:blipFill>
          <a:blip r:embed="rId3"/>
          <a:stretch>
            <a:fillRect/>
          </a:stretch>
        </p:blipFill>
        <p:spPr>
          <a:xfrm>
            <a:off x="662940" y="689411"/>
            <a:ext cx="6987540" cy="4317407"/>
          </a:xfrm>
          <a:prstGeom prst="rect">
            <a:avLst/>
          </a:prstGeom>
        </p:spPr>
      </p:pic>
    </p:spTree>
    <p:extLst>
      <p:ext uri="{BB962C8B-B14F-4D97-AF65-F5344CB8AC3E}">
        <p14:creationId xmlns:p14="http://schemas.microsoft.com/office/powerpoint/2010/main" val="769350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af.org.uk\Marketing\Public\Design Team\Research-Design-SHARE\From Design Team\Covid-19 Imagery\shutterstock_1703558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22" t="11485" b="23629"/>
          <a:stretch/>
        </p:blipFill>
        <p:spPr bwMode="auto">
          <a:xfrm flipH="1">
            <a:off x="0" y="-215899"/>
            <a:ext cx="9144000" cy="44154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001"/>
            <a:ext cx="9144000" cy="47276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solidFill>
                <a:prstClr val="white"/>
              </a:solidFill>
            </a:endParaRPr>
          </a:p>
        </p:txBody>
      </p:sp>
      <p:sp>
        <p:nvSpPr>
          <p:cNvPr id="19" name="Title 1"/>
          <p:cNvSpPr>
            <a:spLocks noGrp="1"/>
          </p:cNvSpPr>
          <p:nvPr>
            <p:ph type="title"/>
          </p:nvPr>
        </p:nvSpPr>
        <p:spPr>
          <a:xfrm>
            <a:off x="260350" y="135154"/>
            <a:ext cx="8205470" cy="346471"/>
          </a:xfrm>
        </p:spPr>
        <p:txBody>
          <a:bodyPr/>
          <a:lstStyle/>
          <a:p>
            <a:r>
              <a:rPr lang="en-GB" dirty="0" smtClean="0"/>
              <a:t>In summary</a:t>
            </a:r>
            <a:endParaRPr lang="en-GB" dirty="0"/>
          </a:p>
        </p:txBody>
      </p:sp>
      <p:sp>
        <p:nvSpPr>
          <p:cNvPr id="20" name="Text Placeholder 4"/>
          <p:cNvSpPr>
            <a:spLocks noGrp="1"/>
          </p:cNvSpPr>
          <p:nvPr>
            <p:ph type="body" sz="quarter" idx="31"/>
          </p:nvPr>
        </p:nvSpPr>
        <p:spPr>
          <a:xfrm>
            <a:off x="-1" y="513952"/>
            <a:ext cx="1656000" cy="10800"/>
          </a:xfrm>
        </p:spPr>
        <p:txBody>
          <a:bodyPr/>
          <a:lstStyle/>
          <a:p>
            <a:endParaRPr lang="en-GB" dirty="0"/>
          </a:p>
        </p:txBody>
      </p:sp>
      <p:sp>
        <p:nvSpPr>
          <p:cNvPr id="9" name="TextBox 8"/>
          <p:cNvSpPr txBox="1"/>
          <p:nvPr/>
        </p:nvSpPr>
        <p:spPr>
          <a:xfrm>
            <a:off x="460006" y="1532733"/>
            <a:ext cx="7521944" cy="745648"/>
          </a:xfrm>
          <a:prstGeom prst="rect">
            <a:avLst/>
          </a:prstGeom>
          <a:noFill/>
        </p:spPr>
        <p:txBody>
          <a:bodyPr wrap="square" rtlCol="0">
            <a:noAutofit/>
          </a:bodyPr>
          <a:lstStyle/>
          <a:p>
            <a:pPr marL="285750" indent="-285750">
              <a:lnSpc>
                <a:spcPct val="150000"/>
              </a:lnSpc>
              <a:spcAft>
                <a:spcPts val="600"/>
              </a:spcAft>
              <a:buClr>
                <a:srgbClr val="D24508"/>
              </a:buClr>
              <a:buFont typeface="Wingdings" panose="05000000000000000000" pitchFamily="2" charset="2"/>
              <a:buChar char="§"/>
            </a:pPr>
            <a:r>
              <a:rPr lang="en-GB" sz="1400" smtClean="0">
                <a:solidFill>
                  <a:srgbClr val="444444"/>
                </a:solidFill>
                <a:ea typeface="Open Sans Light" panose="020B0306030504020204" pitchFamily="34" charset="0"/>
                <a:cs typeface="Open Sans Light" panose="020B0306030504020204" pitchFamily="34" charset="0"/>
              </a:rPr>
              <a:t>Cash giving saw a big decrease. Digital transformation will be key. </a:t>
            </a:r>
          </a:p>
          <a:p>
            <a:pPr>
              <a:lnSpc>
                <a:spcPct val="150000"/>
              </a:lnSpc>
              <a:spcAft>
                <a:spcPts val="600"/>
              </a:spcAft>
              <a:buClr>
                <a:srgbClr val="D24508"/>
              </a:buClr>
            </a:pPr>
            <a:endParaRPr lang="en-GB" sz="1400" dirty="0" smtClean="0">
              <a:solidFill>
                <a:srgbClr val="444444"/>
              </a:solidFill>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460006" y="1981199"/>
            <a:ext cx="7521944" cy="762001"/>
          </a:xfrm>
          <a:prstGeom prst="rect">
            <a:avLst/>
          </a:prstGeom>
          <a:noFill/>
        </p:spPr>
        <p:txBody>
          <a:bodyPr wrap="square" rtlCol="0">
            <a:noAutofit/>
          </a:bodyPr>
          <a:lstStyle/>
          <a:p>
            <a:pPr marL="285750" indent="-285750">
              <a:lnSpc>
                <a:spcPct val="150000"/>
              </a:lnSpc>
              <a:spcAft>
                <a:spcPts val="600"/>
              </a:spcAft>
              <a:buClr>
                <a:srgbClr val="D24508"/>
              </a:buClr>
              <a:buFont typeface="Wingdings" panose="05000000000000000000" pitchFamily="2" charset="2"/>
              <a:buChar char="§"/>
            </a:pPr>
            <a:r>
              <a:rPr lang="en-GB" sz="1400" smtClean="0">
                <a:solidFill>
                  <a:srgbClr val="444444"/>
                </a:solidFill>
                <a:ea typeface="Open Sans Light" panose="020B0306030504020204" pitchFamily="34" charset="0"/>
                <a:cs typeface="Open Sans Light" panose="020B0306030504020204" pitchFamily="34" charset="0"/>
              </a:rPr>
              <a:t>There were some (apparently) temporary changes in what people gave to. Will any of these new habits last? </a:t>
            </a:r>
          </a:p>
        </p:txBody>
      </p:sp>
      <p:sp>
        <p:nvSpPr>
          <p:cNvPr id="13" name="TextBox 12"/>
          <p:cNvSpPr txBox="1"/>
          <p:nvPr/>
        </p:nvSpPr>
        <p:spPr>
          <a:xfrm>
            <a:off x="460006" y="2727339"/>
            <a:ext cx="7521944" cy="777862"/>
          </a:xfrm>
          <a:prstGeom prst="rect">
            <a:avLst/>
          </a:prstGeom>
          <a:noFill/>
        </p:spPr>
        <p:txBody>
          <a:bodyPr wrap="square" rtlCol="0">
            <a:noAutofit/>
          </a:bodyPr>
          <a:lstStyle/>
          <a:p>
            <a:pPr marL="285750" indent="-285750">
              <a:lnSpc>
                <a:spcPct val="150000"/>
              </a:lnSpc>
              <a:spcAft>
                <a:spcPts val="600"/>
              </a:spcAft>
              <a:buClr>
                <a:srgbClr val="D24508"/>
              </a:buClr>
              <a:buFont typeface="Wingdings" panose="05000000000000000000" pitchFamily="2" charset="2"/>
              <a:buChar char="§"/>
            </a:pPr>
            <a:r>
              <a:rPr lang="en-GB" sz="1400" smtClean="0">
                <a:solidFill>
                  <a:srgbClr val="444444"/>
                </a:solidFill>
                <a:ea typeface="Open Sans Light" panose="020B0306030504020204" pitchFamily="34" charset="0"/>
                <a:cs typeface="Open Sans Light" panose="020B0306030504020204" pitchFamily="34" charset="0"/>
              </a:rPr>
              <a:t>Was the resilience of giving under the first lockdown a unique event – can we expect it to last?</a:t>
            </a: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spcAft>
                <a:spcPts val="600"/>
              </a:spcAft>
              <a:buClr>
                <a:srgbClr val="D24508"/>
              </a:buClr>
              <a:buFont typeface="Wingdings" panose="05000000000000000000" pitchFamily="2" charset="2"/>
              <a:buChar char="§"/>
            </a:pPr>
            <a:endParaRPr lang="en-GB" sz="1400" dirty="0" smtClean="0">
              <a:solidFill>
                <a:srgbClr val="44444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Box 13"/>
          <p:cNvSpPr txBox="1"/>
          <p:nvPr/>
        </p:nvSpPr>
        <p:spPr>
          <a:xfrm>
            <a:off x="460006" y="813377"/>
            <a:ext cx="7521944" cy="662375"/>
          </a:xfrm>
          <a:prstGeom prst="rect">
            <a:avLst/>
          </a:prstGeom>
          <a:noFill/>
        </p:spPr>
        <p:txBody>
          <a:bodyPr wrap="square" rtlCol="0">
            <a:noAutofit/>
          </a:bodyPr>
          <a:lstStyle/>
          <a:p>
            <a:pPr marL="285750" indent="-285750">
              <a:lnSpc>
                <a:spcPct val="150000"/>
              </a:lnSpc>
              <a:spcAft>
                <a:spcPts val="600"/>
              </a:spcAft>
              <a:buClr>
                <a:srgbClr val="D24508"/>
              </a:buClr>
              <a:buFont typeface="Wingdings" panose="05000000000000000000" pitchFamily="2" charset="2"/>
              <a:buChar char="§"/>
            </a:pPr>
            <a:r>
              <a:rPr lang="en-GB" sz="1400" smtClean="0">
                <a:solidFill>
                  <a:srgbClr val="444444"/>
                </a:solidFill>
                <a:ea typeface="Open Sans Light" panose="020B0306030504020204" pitchFamily="34" charset="0"/>
                <a:cs typeface="Open Sans Light" panose="020B0306030504020204" pitchFamily="34" charset="0"/>
              </a:rPr>
              <a:t>People continued to tell us they were donating to charity. Has there been a widening of the the landscape for what giving means?</a:t>
            </a:r>
          </a:p>
        </p:txBody>
      </p:sp>
    </p:spTree>
    <p:extLst>
      <p:ext uri="{BB962C8B-B14F-4D97-AF65-F5344CB8AC3E}">
        <p14:creationId xmlns:p14="http://schemas.microsoft.com/office/powerpoint/2010/main" val="171478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10" presetClass="entr" presetSubtype="0" fill="hold" grpId="0" nodeType="afterEffect">
                                  <p:stCondLst>
                                    <p:cond delay="7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3750"/>
                            </p:stCondLst>
                            <p:childTnLst>
                              <p:par>
                                <p:cTn id="22" presetID="10" presetClass="entr" presetSubtype="0" fill="hold" grpId="0" nodeType="after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af.org.uk\Marketing\Public\Design Team\Research-Design-SHARE\From Design Team\Covid-19 Imagery\shutterstock_1703558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22" t="11485" b="23629"/>
          <a:stretch/>
        </p:blipFill>
        <p:spPr bwMode="auto">
          <a:xfrm flipH="1">
            <a:off x="0" y="-215899"/>
            <a:ext cx="9144000" cy="44154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53364" y="524067"/>
            <a:ext cx="5861685" cy="428625"/>
          </a:xfrm>
          <a:prstGeom prst="rect">
            <a:avLst/>
          </a:prstGeom>
          <a:noFill/>
        </p:spPr>
        <p:txBody>
          <a:bodyPr wrap="square" rtlCol="0">
            <a:noAutofit/>
          </a:bodyPr>
          <a:lstStyle/>
          <a:p>
            <a:pPr>
              <a:lnSpc>
                <a:spcPct val="90000"/>
              </a:lnSpc>
              <a:spcAft>
                <a:spcPts val="600"/>
              </a:spcAft>
            </a:pPr>
            <a:r>
              <a:rPr lang="en-GB" sz="5400" smtClean="0">
                <a:solidFill>
                  <a:srgbClr val="D24508"/>
                </a:solidFill>
                <a:latin typeface="Bebas Neue Bold"/>
              </a:rPr>
              <a:t>Thank you</a:t>
            </a:r>
            <a:endParaRPr lang="en-GB" sz="5400" dirty="0" smtClean="0">
              <a:solidFill>
                <a:srgbClr val="D24508"/>
              </a:solidFill>
              <a:latin typeface="Bebas Neue Bold"/>
            </a:endParaRPr>
          </a:p>
        </p:txBody>
      </p:sp>
    </p:spTree>
    <p:extLst>
      <p:ext uri="{BB962C8B-B14F-4D97-AF65-F5344CB8AC3E}">
        <p14:creationId xmlns:p14="http://schemas.microsoft.com/office/powerpoint/2010/main" val="269788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260350" y="135154"/>
            <a:ext cx="8205470" cy="346471"/>
          </a:xfrm>
        </p:spPr>
        <p:txBody>
          <a:bodyPr/>
          <a:lstStyle/>
          <a:p>
            <a:r>
              <a:rPr lang="en-GB" sz="2400" smtClean="0"/>
              <a:t>Overview of CAF’s research and policy work</a:t>
            </a:r>
            <a:endParaRPr lang="en-GB" sz="2400" dirty="0"/>
          </a:p>
        </p:txBody>
      </p:sp>
      <p:sp>
        <p:nvSpPr>
          <p:cNvPr id="22" name="Text Placeholder 4"/>
          <p:cNvSpPr>
            <a:spLocks noGrp="1"/>
          </p:cNvSpPr>
          <p:nvPr>
            <p:ph type="body" sz="quarter" idx="31"/>
          </p:nvPr>
        </p:nvSpPr>
        <p:spPr>
          <a:xfrm>
            <a:off x="0" y="491092"/>
            <a:ext cx="4824000" cy="10800"/>
          </a:xfrm>
        </p:spPr>
        <p:txBody>
          <a:bodyPr/>
          <a:lstStyle/>
          <a:p>
            <a:endParaRPr lang="en-GB"/>
          </a:p>
        </p:txBody>
      </p:sp>
      <p:sp>
        <p:nvSpPr>
          <p:cNvPr id="23" name="Oval 22"/>
          <p:cNvSpPr/>
          <p:nvPr/>
        </p:nvSpPr>
        <p:spPr>
          <a:xfrm>
            <a:off x="3415315" y="4026166"/>
            <a:ext cx="906781" cy="85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800" b="0" i="0" u="none" strike="noStrike" kern="1200" cap="none" spc="0" normalizeH="0" baseline="0" noProof="0" dirty="0" smtClean="0">
              <a:ln>
                <a:noFill/>
              </a:ln>
              <a:solidFill>
                <a:prstClr val="white"/>
              </a:solidFill>
              <a:effectLst/>
              <a:uLnTx/>
              <a:uFillTx/>
              <a:latin typeface="Open Sans"/>
              <a:ea typeface="+mn-ea"/>
              <a:cs typeface="+mn-cs"/>
            </a:endParaRPr>
          </a:p>
        </p:txBody>
      </p:sp>
      <p:grpSp>
        <p:nvGrpSpPr>
          <p:cNvPr id="6" name="Group 5"/>
          <p:cNvGrpSpPr/>
          <p:nvPr/>
        </p:nvGrpSpPr>
        <p:grpSpPr>
          <a:xfrm>
            <a:off x="344262" y="850702"/>
            <a:ext cx="3113571" cy="3479525"/>
            <a:chOff x="344262" y="850702"/>
            <a:chExt cx="3113571" cy="3479525"/>
          </a:xfrm>
        </p:grpSpPr>
        <p:pic>
          <p:nvPicPr>
            <p:cNvPr id="19" name="Picture 18"/>
            <p:cNvPicPr>
              <a:picLocks noChangeAspect="1"/>
            </p:cNvPicPr>
            <p:nvPr/>
          </p:nvPicPr>
          <p:blipFill>
            <a:blip r:embed="rId3"/>
            <a:stretch>
              <a:fillRect/>
            </a:stretch>
          </p:blipFill>
          <p:spPr>
            <a:xfrm>
              <a:off x="344262" y="858321"/>
              <a:ext cx="1440916" cy="2038665"/>
            </a:xfrm>
            <a:prstGeom prst="rect">
              <a:avLst/>
            </a:prstGeom>
            <a:ln>
              <a:solidFill>
                <a:schemeClr val="tx2">
                  <a:lumMod val="60000"/>
                  <a:lumOff val="40000"/>
                </a:schemeClr>
              </a:solidFill>
            </a:ln>
          </p:spPr>
        </p:pic>
        <p:grpSp>
          <p:nvGrpSpPr>
            <p:cNvPr id="4" name="Group 3"/>
            <p:cNvGrpSpPr/>
            <p:nvPr/>
          </p:nvGrpSpPr>
          <p:grpSpPr>
            <a:xfrm>
              <a:off x="637078" y="850702"/>
              <a:ext cx="2820755" cy="3479525"/>
              <a:chOff x="637078" y="850702"/>
              <a:chExt cx="2820755" cy="3479525"/>
            </a:xfrm>
          </p:grpSpPr>
          <p:pic>
            <p:nvPicPr>
              <p:cNvPr id="18" name="Picture 17"/>
              <p:cNvPicPr>
                <a:picLocks noChangeAspect="1"/>
              </p:cNvPicPr>
              <p:nvPr/>
            </p:nvPicPr>
            <p:blipFill>
              <a:blip r:embed="rId4"/>
              <a:stretch>
                <a:fillRect/>
              </a:stretch>
            </p:blipFill>
            <p:spPr>
              <a:xfrm>
                <a:off x="2013779" y="850702"/>
                <a:ext cx="1444054" cy="2038664"/>
              </a:xfrm>
              <a:prstGeom prst="rect">
                <a:avLst/>
              </a:prstGeom>
              <a:ln>
                <a:solidFill>
                  <a:schemeClr val="tx2">
                    <a:lumMod val="60000"/>
                    <a:lumOff val="40000"/>
                  </a:schemeClr>
                </a:solidFill>
              </a:ln>
            </p:spPr>
          </p:pic>
          <p:pic>
            <p:nvPicPr>
              <p:cNvPr id="20" name="Picture 19"/>
              <p:cNvPicPr>
                <a:picLocks noChangeAspect="1"/>
              </p:cNvPicPr>
              <p:nvPr/>
            </p:nvPicPr>
            <p:blipFill rotWithShape="1">
              <a:blip r:embed="rId5"/>
              <a:srcRect r="271"/>
              <a:stretch/>
            </p:blipFill>
            <p:spPr>
              <a:xfrm>
                <a:off x="637078" y="2705100"/>
                <a:ext cx="2296199" cy="1625127"/>
              </a:xfrm>
              <a:prstGeom prst="rect">
                <a:avLst/>
              </a:prstGeom>
            </p:spPr>
          </p:pic>
        </p:grpSp>
      </p:grpSp>
      <p:grpSp>
        <p:nvGrpSpPr>
          <p:cNvPr id="2" name="Group 1"/>
          <p:cNvGrpSpPr/>
          <p:nvPr/>
        </p:nvGrpSpPr>
        <p:grpSpPr>
          <a:xfrm>
            <a:off x="3761952" y="811385"/>
            <a:ext cx="5148865" cy="3175464"/>
            <a:chOff x="3743325" y="828401"/>
            <a:chExt cx="5148865" cy="3175464"/>
          </a:xfrm>
        </p:grpSpPr>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455" t="66" r="7199" b="66"/>
            <a:stretch/>
          </p:blipFill>
          <p:spPr bwMode="auto">
            <a:xfrm>
              <a:off x="3743325" y="828401"/>
              <a:ext cx="5148865" cy="206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133" y="2706911"/>
              <a:ext cx="2361248" cy="129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882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250"/>
                            </p:stCondLst>
                            <p:childTnLst>
                              <p:par>
                                <p:cTn id="14" presetID="10" presetClass="entr" presetSubtype="0" fill="hold" nodeType="after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7695" y="1316923"/>
            <a:ext cx="1038687" cy="2294957"/>
            <a:chOff x="7627695" y="1311138"/>
            <a:chExt cx="1038687" cy="2300742"/>
          </a:xfrm>
        </p:grpSpPr>
        <p:sp>
          <p:nvSpPr>
            <p:cNvPr id="7" name="Rectangle 6"/>
            <p:cNvSpPr/>
            <p:nvPr/>
          </p:nvSpPr>
          <p:spPr>
            <a:xfrm>
              <a:off x="7871460" y="1311138"/>
              <a:ext cx="594360" cy="23007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19" name="TextBox 18"/>
            <p:cNvSpPr txBox="1"/>
            <p:nvPr/>
          </p:nvSpPr>
          <p:spPr>
            <a:xfrm>
              <a:off x="7627695" y="1311138"/>
              <a:ext cx="1038687" cy="240396"/>
            </a:xfrm>
            <a:prstGeom prst="rect">
              <a:avLst/>
            </a:prstGeom>
            <a:noFill/>
          </p:spPr>
          <p:txBody>
            <a:bodyPr wrap="square" rtlCol="0">
              <a:noAutofit/>
            </a:bodyPr>
            <a:lstStyle/>
            <a:p>
              <a:pPr algn="ctr">
                <a:lnSpc>
                  <a:spcPct val="90000"/>
                </a:lnSpc>
                <a:spcAft>
                  <a:spcPts val="600"/>
                </a:spcAft>
              </a:pPr>
              <a:r>
                <a:rPr lang="en-GB" sz="1000" smtClean="0">
                  <a:solidFill>
                    <a:srgbClr val="444444"/>
                  </a:solidFill>
                </a:rPr>
                <a:t>Lockdown 1</a:t>
              </a:r>
              <a:endParaRPr lang="en-GB" sz="1000" dirty="0">
                <a:solidFill>
                  <a:srgbClr val="444444"/>
                </a:solidFill>
              </a:endParaRPr>
            </a:p>
          </p:txBody>
        </p:sp>
      </p:grpSp>
      <p:sp>
        <p:nvSpPr>
          <p:cNvPr id="8" name="Text Placeholder 4"/>
          <p:cNvSpPr>
            <a:spLocks noGrp="1"/>
          </p:cNvSpPr>
          <p:nvPr>
            <p:ph type="body" sz="quarter" idx="31"/>
          </p:nvPr>
        </p:nvSpPr>
        <p:spPr>
          <a:xfrm>
            <a:off x="-1" y="556725"/>
            <a:ext cx="8208000" cy="10800"/>
          </a:xfrm>
        </p:spPr>
        <p:txBody>
          <a:bodyPr/>
          <a:lstStyle/>
          <a:p>
            <a:endParaRPr lang="en-GB" dirty="0"/>
          </a:p>
        </p:txBody>
      </p:sp>
      <p:graphicFrame>
        <p:nvGraphicFramePr>
          <p:cNvPr id="21" name="Chart 20"/>
          <p:cNvGraphicFramePr/>
          <p:nvPr>
            <p:extLst>
              <p:ext uri="{D42A27DB-BD31-4B8C-83A1-F6EECF244321}">
                <p14:modId xmlns:p14="http://schemas.microsoft.com/office/powerpoint/2010/main" val="52196525"/>
              </p:ext>
            </p:extLst>
          </p:nvPr>
        </p:nvGraphicFramePr>
        <p:xfrm>
          <a:off x="213012" y="1316923"/>
          <a:ext cx="8730963" cy="280293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290556" y="202955"/>
            <a:ext cx="8477429" cy="324740"/>
          </a:xfrm>
          <a:prstGeom prst="rect">
            <a:avLst/>
          </a:prstGeom>
          <a:noFill/>
        </p:spPr>
        <p:txBody>
          <a:bodyPr wrap="square" rtlCol="0">
            <a:noAutofit/>
          </a:bodyPr>
          <a:lstStyle/>
          <a:p>
            <a:pPr algn="l">
              <a:lnSpc>
                <a:spcPct val="90000"/>
              </a:lnSpc>
              <a:spcAft>
                <a:spcPts val="600"/>
              </a:spcAft>
            </a:pPr>
            <a:r>
              <a:rPr lang="en-GB" sz="2400" smtClean="0">
                <a:solidFill>
                  <a:schemeClr val="accent1"/>
                </a:solidFill>
                <a:latin typeface="+mj-lt"/>
              </a:rPr>
              <a:t>Donation levels remained normal during the first lockdown</a:t>
            </a:r>
            <a:endParaRPr lang="en-GB" sz="2400" dirty="0" smtClean="0">
              <a:solidFill>
                <a:schemeClr val="accent1"/>
              </a:solidFill>
              <a:latin typeface="+mj-lt"/>
            </a:endParaRPr>
          </a:p>
        </p:txBody>
      </p:sp>
      <p:sp>
        <p:nvSpPr>
          <p:cNvPr id="10" name="Rectangle 9"/>
          <p:cNvSpPr/>
          <p:nvPr/>
        </p:nvSpPr>
        <p:spPr>
          <a:xfrm>
            <a:off x="1781036" y="1070702"/>
            <a:ext cx="5646097" cy="246221"/>
          </a:xfrm>
          <a:prstGeom prst="rect">
            <a:avLst/>
          </a:prstGeom>
        </p:spPr>
        <p:txBody>
          <a:bodyPr wrap="square">
            <a:spAutoFit/>
          </a:bodyPr>
          <a:lstStyle/>
          <a:p>
            <a:r>
              <a:rPr lang="en-GB" sz="1000">
                <a:solidFill>
                  <a:srgbClr val="444444"/>
                </a:solidFill>
                <a:ea typeface="Open Sans Semibold" panose="020B0706030804020204" pitchFamily="34" charset="0"/>
                <a:cs typeface="Open Sans Semibold" panose="020B0706030804020204" pitchFamily="34" charset="0"/>
              </a:rPr>
              <a:t>Q. Which of the following have you done in the last four weeks? Make a donation to charity. </a:t>
            </a:r>
          </a:p>
        </p:txBody>
      </p:sp>
    </p:spTree>
    <p:extLst>
      <p:ext uri="{BB962C8B-B14F-4D97-AF65-F5344CB8AC3E}">
        <p14:creationId xmlns:p14="http://schemas.microsoft.com/office/powerpoint/2010/main" val="191195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ipe(left)">
                                      <p:cBhvr>
                                        <p:cTn id="15" dur="250"/>
                                        <p:tgtEl>
                                          <p:spTgt spid="21">
                                            <p:graphicEl>
                                              <a:chart seriesIdx="-3" categoryIdx="-3" bldStep="gridLegend"/>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19" dur="1250"/>
                                        <p:tgtEl>
                                          <p:spTgt spid="21">
                                            <p:graphicEl>
                                              <a:chart seriesIdx="0" categoryIdx="-4" bldStep="series"/>
                                            </p:graphic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Graphic spid="21" grpId="0" uiExpand="1">
        <p:bldSub>
          <a:bldChart bld="series"/>
        </p:bldSub>
      </p:bldGraphic>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7F5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smtClean="0"/>
          </a:p>
        </p:txBody>
      </p:sp>
      <p:sp>
        <p:nvSpPr>
          <p:cNvPr id="7" name="Rectangle 6"/>
          <p:cNvSpPr/>
          <p:nvPr/>
        </p:nvSpPr>
        <p:spPr>
          <a:xfrm>
            <a:off x="430302" y="943662"/>
            <a:ext cx="8261264" cy="2877224"/>
          </a:xfrm>
          <a:prstGeom prst="rect">
            <a:avLst/>
          </a:prstGeom>
          <a:solidFill>
            <a:srgbClr val="A3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2400" dirty="0" smtClean="0"/>
          </a:p>
        </p:txBody>
      </p:sp>
      <p:sp>
        <p:nvSpPr>
          <p:cNvPr id="4" name="Text Placeholder 3"/>
          <p:cNvSpPr>
            <a:spLocks noGrp="1"/>
          </p:cNvSpPr>
          <p:nvPr>
            <p:ph type="body" sz="quarter" idx="27"/>
          </p:nvPr>
        </p:nvSpPr>
        <p:spPr>
          <a:xfrm>
            <a:off x="387274" y="2142467"/>
            <a:ext cx="8368841" cy="1574419"/>
          </a:xfrm>
        </p:spPr>
        <p:txBody>
          <a:bodyPr anchor="ctr"/>
          <a:lstStyle/>
          <a:p>
            <a:pPr algn="ctr">
              <a:lnSpc>
                <a:spcPts val="5000"/>
              </a:lnSpc>
              <a:spcAft>
                <a:spcPts val="0"/>
              </a:spcAft>
            </a:pPr>
            <a:r>
              <a:rPr lang="en-GB" sz="15000" dirty="0" smtClean="0">
                <a:solidFill>
                  <a:srgbClr val="FFFFFF"/>
                </a:solidFill>
              </a:rPr>
              <a:t>£5.4 billion</a:t>
            </a:r>
            <a:r>
              <a:rPr lang="en-GB" sz="4000" smtClean="0">
                <a:solidFill>
                  <a:srgbClr val="FFFFFF"/>
                </a:solidFill>
              </a:rPr>
              <a:t/>
            </a:r>
            <a:br>
              <a:rPr lang="en-GB" sz="4000" smtClean="0">
                <a:solidFill>
                  <a:srgbClr val="FFFFFF"/>
                </a:solidFill>
              </a:rPr>
            </a:br>
            <a:r>
              <a:rPr lang="en-GB" sz="4000" smtClean="0">
                <a:solidFill>
                  <a:srgbClr val="FFFFFF"/>
                </a:solidFill>
              </a:rPr>
              <a:t>compared to £4.6bn for the same period in </a:t>
            </a:r>
            <a:r>
              <a:rPr lang="en-GB" sz="4000" dirty="0" smtClean="0">
                <a:solidFill>
                  <a:srgbClr val="FFFFFF"/>
                </a:solidFill>
              </a:rPr>
              <a:t>2019</a:t>
            </a:r>
            <a:endParaRPr lang="en-GB" sz="4000" dirty="0">
              <a:solidFill>
                <a:srgbClr val="FFFFFF"/>
              </a:solidFill>
            </a:endParaRPr>
          </a:p>
        </p:txBody>
      </p:sp>
      <p:pic>
        <p:nvPicPr>
          <p:cNvPr id="9" name="Picture 8">
            <a:extLst>
              <a:ext uri="{FF2B5EF4-FFF2-40B4-BE49-F238E27FC236}">
                <a16:creationId xmlns:a16="http://schemas.microsoft.com/office/drawing/2014/main" id="{E95A2722-AC82-46C4-950C-5DEB6898165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995513" y="4404877"/>
            <a:ext cx="814392" cy="468000"/>
          </a:xfrm>
          <a:prstGeom prst="rect">
            <a:avLst/>
          </a:prstGeom>
        </p:spPr>
      </p:pic>
    </p:spTree>
    <p:extLst>
      <p:ext uri="{BB962C8B-B14F-4D97-AF65-F5344CB8AC3E}">
        <p14:creationId xmlns:p14="http://schemas.microsoft.com/office/powerpoint/2010/main" val="29554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male NHS worker wearing a mask"/>
          <p:cNvPicPr>
            <a:picLocks noChangeAspect="1" noChangeArrowheads="1"/>
          </p:cNvPicPr>
          <p:nvPr/>
        </p:nvPicPr>
        <p:blipFill rotWithShape="1">
          <a:blip r:embed="rId3">
            <a:extLst>
              <a:ext uri="{28A0092B-C50C-407E-A947-70E740481C1C}">
                <a14:useLocalDpi xmlns:a14="http://schemas.microsoft.com/office/drawing/2010/main" val="0"/>
              </a:ext>
            </a:extLst>
          </a:blip>
          <a:srcRect l="10698"/>
          <a:stretch/>
        </p:blipFill>
        <p:spPr bwMode="auto">
          <a:xfrm>
            <a:off x="6372225" y="-12034"/>
            <a:ext cx="2771775" cy="515553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400" b="1" i="0" u="none" strike="noStrike" kern="1200" cap="all" spc="0" normalizeH="0" baseline="0" noProof="0" smtClean="0">
                <a:ln>
                  <a:noFill/>
                </a:ln>
                <a:solidFill>
                  <a:srgbClr val="D24508"/>
                </a:solidFill>
                <a:effectLst/>
                <a:uLnTx/>
                <a:uFillTx/>
                <a:latin typeface="Bebas Neue Bold"/>
                <a:ea typeface="+mj-ea"/>
                <a:cs typeface="+mj-cs"/>
              </a:rPr>
              <a:t>In early april, For some charities the outlook was poor</a:t>
            </a:r>
            <a:endParaRPr kumimoji="0" lang="en-GB" sz="2400" b="1" i="0" u="none" strike="noStrike" kern="1200" cap="all" spc="0" normalizeH="0" baseline="0" noProof="0" dirty="0">
              <a:ln>
                <a:noFill/>
              </a:ln>
              <a:solidFill>
                <a:srgbClr val="D24508"/>
              </a:solidFill>
              <a:effectLst/>
              <a:uLnTx/>
              <a:uFillTx/>
              <a:latin typeface="Bebas Neue Bold"/>
              <a:ea typeface="+mj-ea"/>
              <a:cs typeface="+mj-cs"/>
            </a:endParaRPr>
          </a:p>
        </p:txBody>
      </p:sp>
      <p:sp>
        <p:nvSpPr>
          <p:cNvPr id="8" name="Text Placeholder 4"/>
          <p:cNvSpPr>
            <a:spLocks noGrp="1"/>
          </p:cNvSpPr>
          <p:nvPr>
            <p:ph type="body" sz="quarter" idx="31"/>
          </p:nvPr>
        </p:nvSpPr>
        <p:spPr>
          <a:xfrm>
            <a:off x="-1" y="491092"/>
            <a:ext cx="5976000" cy="10800"/>
          </a:xfrm>
        </p:spPr>
        <p:txBody>
          <a:bodyPr/>
          <a:lstStyle/>
          <a:p>
            <a:endParaRPr lang="en-GB" dirty="0"/>
          </a:p>
        </p:txBody>
      </p:sp>
      <p:sp>
        <p:nvSpPr>
          <p:cNvPr id="16" name="Rectangle 15"/>
          <p:cNvSpPr/>
          <p:nvPr/>
        </p:nvSpPr>
        <p:spPr>
          <a:xfrm>
            <a:off x="293047" y="1001375"/>
            <a:ext cx="5239073" cy="400110"/>
          </a:xfrm>
          <a:prstGeom prst="rect">
            <a:avLst/>
          </a:prstGeom>
        </p:spPr>
        <p:txBody>
          <a:bodyPr wrap="square">
            <a:spAutoFit/>
          </a:bodyPr>
          <a:lstStyle/>
          <a:p>
            <a:r>
              <a:rPr lang="en-GB" sz="1000">
                <a:solidFill>
                  <a:srgbClr val="444444"/>
                </a:solidFill>
                <a:ea typeface="Open Sans Semibold" panose="020B0706030804020204" pitchFamily="34" charset="0"/>
                <a:cs typeface="Open Sans Semibold" panose="020B0706030804020204" pitchFamily="34" charset="0"/>
              </a:rPr>
              <a:t>If the lockdown continues, how long will it be before your organisation has to shut its doors for good?</a:t>
            </a:r>
          </a:p>
        </p:txBody>
      </p:sp>
      <p:graphicFrame>
        <p:nvGraphicFramePr>
          <p:cNvPr id="19" name="Chart 18"/>
          <p:cNvGraphicFramePr/>
          <p:nvPr>
            <p:extLst>
              <p:ext uri="{D42A27DB-BD31-4B8C-83A1-F6EECF244321}">
                <p14:modId xmlns:p14="http://schemas.microsoft.com/office/powerpoint/2010/main" val="2407007904"/>
              </p:ext>
            </p:extLst>
          </p:nvPr>
        </p:nvGraphicFramePr>
        <p:xfrm>
          <a:off x="123190" y="1422714"/>
          <a:ext cx="5676900" cy="31780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14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25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1250"/>
                            </p:stCondLst>
                            <p:childTnLst>
                              <p:par>
                                <p:cTn id="13" presetID="22" presetClass="entr" presetSubtype="8" fill="hold" grpId="0" nodeType="afterEffect">
                                  <p:stCondLst>
                                    <p:cond delay="250"/>
                                  </p:stCondLst>
                                  <p:childTnLst>
                                    <p:set>
                                      <p:cBhvr>
                                        <p:cTn id="14"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wipe(left)">
                                      <p:cBhvr>
                                        <p:cTn id="15" dur="750"/>
                                        <p:tgtEl>
                                          <p:spTgt spid="19">
                                            <p:graphicEl>
                                              <a:chart seriesIdx="-3" categoryIdx="-3" bldStep="gridLegend"/>
                                            </p:graphicEl>
                                          </p:spTgt>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wipe(left)">
                                      <p:cBhvr>
                                        <p:cTn id="19" dur="750"/>
                                        <p:tgtEl>
                                          <p:spTgt spid="1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Graphic spid="19"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31"/>
          </p:nvPr>
        </p:nvSpPr>
        <p:spPr>
          <a:xfrm>
            <a:off x="-1" y="611279"/>
            <a:ext cx="8208000" cy="10800"/>
          </a:xfrm>
        </p:spPr>
        <p:txBody>
          <a:bodyPr/>
          <a:lstStyle/>
          <a:p>
            <a:endParaRPr lang="en-GB" dirty="0"/>
          </a:p>
        </p:txBody>
      </p:sp>
      <p:graphicFrame>
        <p:nvGraphicFramePr>
          <p:cNvPr id="10" name="Chart 9"/>
          <p:cNvGraphicFramePr/>
          <p:nvPr>
            <p:extLst>
              <p:ext uri="{D42A27DB-BD31-4B8C-83A1-F6EECF244321}">
                <p14:modId xmlns:p14="http://schemas.microsoft.com/office/powerpoint/2010/main" val="3801638999"/>
              </p:ext>
            </p:extLst>
          </p:nvPr>
        </p:nvGraphicFramePr>
        <p:xfrm>
          <a:off x="98709" y="1095829"/>
          <a:ext cx="8899071" cy="287201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8709" y="4348915"/>
            <a:ext cx="7144908" cy="415498"/>
          </a:xfrm>
          <a:prstGeom prst="rect">
            <a:avLst/>
          </a:prstGeom>
        </p:spPr>
        <p:txBody>
          <a:bodyPr wrap="square">
            <a:spAutoFit/>
          </a:bodyPr>
          <a:lstStyle/>
          <a:p>
            <a:r>
              <a:rPr lang="en-GB" sz="700" smtClean="0">
                <a:solidFill>
                  <a:srgbClr val="444444"/>
                </a:solidFill>
              </a:rPr>
              <a:t>Q. Which </a:t>
            </a:r>
            <a:r>
              <a:rPr lang="en-GB" sz="700">
                <a:solidFill>
                  <a:srgbClr val="444444"/>
                </a:solidFill>
              </a:rPr>
              <a:t>of the following causes have you given to in the last four weeks? Please tick all that </a:t>
            </a:r>
            <a:r>
              <a:rPr lang="en-GB" sz="700" smtClean="0">
                <a:solidFill>
                  <a:srgbClr val="444444"/>
                </a:solidFill>
              </a:rPr>
              <a:t>apply. Base, all donors in the last four weeks; c. 350 each month.</a:t>
            </a:r>
            <a:br>
              <a:rPr lang="en-GB" sz="700" smtClean="0">
                <a:solidFill>
                  <a:srgbClr val="444444"/>
                </a:solidFill>
              </a:rPr>
            </a:br>
            <a:r>
              <a:rPr lang="en-GB" sz="700" smtClean="0">
                <a:solidFill>
                  <a:srgbClr val="444444"/>
                </a:solidFill>
              </a:rPr>
              <a:t>Source</a:t>
            </a:r>
            <a:r>
              <a:rPr lang="en-GB" sz="700">
                <a:solidFill>
                  <a:srgbClr val="444444"/>
                </a:solidFill>
              </a:rPr>
              <a:t>: CAF UK Giving Survey. </a:t>
            </a:r>
            <a:r>
              <a:rPr lang="en-GB" sz="700" smtClean="0">
                <a:solidFill>
                  <a:srgbClr val="444444"/>
                </a:solidFill>
              </a:rPr>
              <a:t>The survey is conducted online each month by YouGov and is nationally representative. Data is weighted to variables including age, gender, region, and social grade. Percentages are shown as whole numbers but underlying data is rounded to two decimal places.</a:t>
            </a:r>
            <a:endParaRPr lang="en-GB" sz="700">
              <a:solidFill>
                <a:srgbClr val="444444"/>
              </a:solidFill>
            </a:endParaRPr>
          </a:p>
        </p:txBody>
      </p:sp>
      <p:sp>
        <p:nvSpPr>
          <p:cNvPr id="12" name="TextBox 11"/>
          <p:cNvSpPr txBox="1"/>
          <p:nvPr/>
        </p:nvSpPr>
        <p:spPr>
          <a:xfrm>
            <a:off x="213012" y="250167"/>
            <a:ext cx="8477429" cy="324740"/>
          </a:xfrm>
          <a:prstGeom prst="rect">
            <a:avLst/>
          </a:prstGeom>
          <a:noFill/>
        </p:spPr>
        <p:txBody>
          <a:bodyPr wrap="square" rtlCol="0">
            <a:noAutofit/>
          </a:bodyPr>
          <a:lstStyle/>
          <a:p>
            <a:pPr algn="l">
              <a:lnSpc>
                <a:spcPct val="90000"/>
              </a:lnSpc>
              <a:spcAft>
                <a:spcPts val="600"/>
              </a:spcAft>
            </a:pPr>
            <a:r>
              <a:rPr lang="en-GB" sz="2400" dirty="0" smtClean="0">
                <a:solidFill>
                  <a:schemeClr val="accent1"/>
                </a:solidFill>
                <a:latin typeface="+mj-lt"/>
              </a:rPr>
              <a:t>Percentage of donors giving to hospitals and hospices in the last four weeks</a:t>
            </a:r>
          </a:p>
        </p:txBody>
      </p:sp>
      <p:sp>
        <p:nvSpPr>
          <p:cNvPr id="2" name="Rectangle 1"/>
          <p:cNvSpPr/>
          <p:nvPr/>
        </p:nvSpPr>
        <p:spPr>
          <a:xfrm>
            <a:off x="2120807" y="1143001"/>
            <a:ext cx="4589718" cy="246221"/>
          </a:xfrm>
          <a:prstGeom prst="rect">
            <a:avLst/>
          </a:prstGeom>
        </p:spPr>
        <p:txBody>
          <a:bodyPr wrap="none">
            <a:spAutoFit/>
          </a:bodyPr>
          <a:lstStyle/>
          <a:p>
            <a:r>
              <a:rPr lang="en-GB" sz="1000">
                <a:solidFill>
                  <a:srgbClr val="444444"/>
                </a:solidFill>
                <a:ea typeface="Open Sans Semibold" panose="020B0706030804020204" pitchFamily="34" charset="0"/>
                <a:cs typeface="Open Sans Semibold" panose="020B0706030804020204" pitchFamily="34" charset="0"/>
              </a:rPr>
              <a:t>Q. Which of the following causes have you given to in the last four weeks? </a:t>
            </a:r>
            <a:endParaRPr lang="en-GB" sz="240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123868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250"/>
                                  </p:stCondLst>
                                  <p:childTnLst>
                                    <p:set>
                                      <p:cBhvr>
                                        <p:cTn id="11"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2" dur="500"/>
                                        <p:tgtEl>
                                          <p:spTgt spid="10">
                                            <p:graphicEl>
                                              <a:chart seriesIdx="-3" categoryIdx="-3" bldStep="gridLegend"/>
                                            </p:graphicEl>
                                          </p:spTgt>
                                        </p:tgtEl>
                                      </p:cBhvr>
                                    </p:animEffect>
                                  </p:childTnLst>
                                </p:cTn>
                              </p:par>
                            </p:childTnLst>
                          </p:cTn>
                        </p:par>
                        <p:par>
                          <p:cTn id="13" fill="hold">
                            <p:stCondLst>
                              <p:cond delay="1250"/>
                            </p:stCondLst>
                            <p:childTnLst>
                              <p:par>
                                <p:cTn id="14" presetID="22" presetClass="entr" presetSubtype="8" fill="hold" grpId="0" nodeType="afterEffect">
                                  <p:stCondLst>
                                    <p:cond delay="250"/>
                                  </p:stCondLst>
                                  <p:childTnLst>
                                    <p:set>
                                      <p:cBhvr>
                                        <p:cTn id="15"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6" dur="1250"/>
                                        <p:tgtEl>
                                          <p:spTgt spid="10">
                                            <p:graphicEl>
                                              <a:chart seriesIdx="0" categoryIdx="-4" bldStep="series"/>
                                            </p:graphicEl>
                                          </p:spTgt>
                                        </p:tgtEl>
                                      </p:cBhvr>
                                    </p:animEffect>
                                  </p:childTnLst>
                                </p:cTn>
                              </p:par>
                            </p:childTnLst>
                          </p:cTn>
                        </p:par>
                        <p:par>
                          <p:cTn id="17" fill="hold">
                            <p:stCondLst>
                              <p:cond delay="2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31"/>
          </p:nvPr>
        </p:nvSpPr>
        <p:spPr>
          <a:xfrm>
            <a:off x="-1" y="640561"/>
            <a:ext cx="7596000" cy="10800"/>
          </a:xfrm>
        </p:spPr>
        <p:txBody>
          <a:bodyPr/>
          <a:lstStyle/>
          <a:p>
            <a:endParaRPr lang="en-GB" dirty="0"/>
          </a:p>
        </p:txBody>
      </p:sp>
      <p:graphicFrame>
        <p:nvGraphicFramePr>
          <p:cNvPr id="19" name="Chart 18"/>
          <p:cNvGraphicFramePr/>
          <p:nvPr>
            <p:extLst>
              <p:ext uri="{D42A27DB-BD31-4B8C-83A1-F6EECF244321}">
                <p14:modId xmlns:p14="http://schemas.microsoft.com/office/powerpoint/2010/main" val="94908903"/>
              </p:ext>
            </p:extLst>
          </p:nvPr>
        </p:nvGraphicFramePr>
        <p:xfrm>
          <a:off x="126999" y="1079500"/>
          <a:ext cx="8785803" cy="30353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21499" y="257854"/>
            <a:ext cx="8482740" cy="324740"/>
          </a:xfrm>
          <a:prstGeom prst="rect">
            <a:avLst/>
          </a:prstGeom>
          <a:noFill/>
        </p:spPr>
        <p:txBody>
          <a:bodyPr wrap="square" rtlCol="0">
            <a:noAutofit/>
          </a:bodyPr>
          <a:lstStyle>
            <a:defPPr>
              <a:defRPr lang="en-US"/>
            </a:defPPr>
            <a:lvl1pPr>
              <a:lnSpc>
                <a:spcPct val="90000"/>
              </a:lnSpc>
              <a:spcAft>
                <a:spcPts val="600"/>
              </a:spcAft>
              <a:defRPr sz="2400">
                <a:solidFill>
                  <a:srgbClr val="444444"/>
                </a:solidFill>
                <a:latin typeface="+mj-lt"/>
              </a:defRPr>
            </a:lvl1pPr>
          </a:lstStyle>
          <a:p>
            <a:r>
              <a:rPr lang="en-GB" smtClean="0">
                <a:solidFill>
                  <a:srgbClr val="D24508"/>
                </a:solidFill>
              </a:rPr>
              <a:t>Online giving made up some of the large decline seen in cash giving</a:t>
            </a:r>
            <a:endParaRPr lang="en-GB" dirty="0">
              <a:solidFill>
                <a:srgbClr val="D24508"/>
              </a:solidFill>
            </a:endParaRPr>
          </a:p>
        </p:txBody>
      </p:sp>
      <p:sp>
        <p:nvSpPr>
          <p:cNvPr id="6" name="TextBox 5"/>
          <p:cNvSpPr txBox="1"/>
          <p:nvPr/>
        </p:nvSpPr>
        <p:spPr>
          <a:xfrm>
            <a:off x="290557" y="951966"/>
            <a:ext cx="8482740" cy="324740"/>
          </a:xfrm>
          <a:prstGeom prst="rect">
            <a:avLst/>
          </a:prstGeom>
          <a:noFill/>
        </p:spPr>
        <p:txBody>
          <a:bodyPr wrap="square" rtlCol="0">
            <a:noAutofit/>
          </a:bodyPr>
          <a:lstStyle>
            <a:defPPr>
              <a:defRPr lang="en-US"/>
            </a:defPPr>
            <a:lvl1pPr>
              <a:lnSpc>
                <a:spcPct val="90000"/>
              </a:lnSpc>
              <a:spcAft>
                <a:spcPts val="600"/>
              </a:spcAft>
              <a:defRPr sz="2400">
                <a:solidFill>
                  <a:srgbClr val="444444"/>
                </a:solidFill>
                <a:latin typeface="+mj-lt"/>
              </a:defRPr>
            </a:lvl1pPr>
          </a:lstStyle>
          <a:p>
            <a:pPr algn="ctr"/>
            <a:r>
              <a:rPr lang="en-GB" sz="1050" smtClean="0">
                <a:latin typeface="+mn-lt"/>
                <a:ea typeface="Open Sans Semibold" panose="020B0706030804020204" pitchFamily="34" charset="0"/>
                <a:cs typeface="Open Sans Semibold" panose="020B0706030804020204" pitchFamily="34" charset="0"/>
              </a:rPr>
              <a:t>Proportion of recent donors who gave via </a:t>
            </a:r>
            <a:r>
              <a:rPr lang="en-GB" sz="1050" smtClean="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cash</a:t>
            </a:r>
            <a:r>
              <a:rPr lang="en-GB" sz="1050" smtClean="0">
                <a:latin typeface="+mn-lt"/>
                <a:ea typeface="Open Sans Semibold" panose="020B0706030804020204" pitchFamily="34" charset="0"/>
                <a:cs typeface="Open Sans Semibold" panose="020B0706030804020204" pitchFamily="34" charset="0"/>
              </a:rPr>
              <a:t> or </a:t>
            </a:r>
            <a:r>
              <a:rPr lang="en-GB" sz="1050" smtClean="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website/app</a:t>
            </a:r>
            <a:r>
              <a:rPr lang="en-GB" sz="1050" smtClean="0">
                <a:latin typeface="+mn-lt"/>
                <a:ea typeface="Open Sans Semibold" panose="020B0706030804020204" pitchFamily="34" charset="0"/>
                <a:cs typeface="Open Sans Semibold" panose="020B0706030804020204" pitchFamily="34" charset="0"/>
              </a:rPr>
              <a:t> in the last four weeks</a:t>
            </a:r>
            <a:endParaRPr lang="en-GB" sz="1050" dirty="0">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72759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grpId="0" nodeType="afterEffect">
                                  <p:stCondLst>
                                    <p:cond delay="250"/>
                                  </p:stCondLst>
                                  <p:childTnLst>
                                    <p:set>
                                      <p:cBhvr>
                                        <p:cTn id="15"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wipe(left)">
                                      <p:cBhvr>
                                        <p:cTn id="16" dur="500"/>
                                        <p:tgtEl>
                                          <p:spTgt spid="19">
                                            <p:graphicEl>
                                              <a:chart seriesIdx="-3" categoryIdx="-3" bldStep="gridLegend"/>
                                            </p:graphicEl>
                                          </p:spTgt>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wipe(left)">
                                      <p:cBhvr>
                                        <p:cTn id="20" dur="1250"/>
                                        <p:tgtEl>
                                          <p:spTgt spid="19">
                                            <p:graphicEl>
                                              <a:chart seriesIdx="0" categoryIdx="-4" bldStep="series"/>
                                            </p:graphic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wipe(left)">
                                      <p:cBhvr>
                                        <p:cTn id="24" dur="1250"/>
                                        <p:tgtEl>
                                          <p:spTgt spid="19">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series"/>
        </p:bldSub>
      </p:bldGraphic>
      <p:bldP spid="2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60350" y="135154"/>
            <a:ext cx="8205470" cy="3464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spcAft>
                <a:spcPts val="0"/>
              </a:spcAft>
              <a:buNone/>
              <a:defRPr sz="2800" b="1" kern="1200" cap="all" baseline="0">
                <a:solidFill>
                  <a:schemeClr val="accent1"/>
                </a:solidFill>
                <a:latin typeface="+mj-lt"/>
                <a:ea typeface="+mj-ea"/>
                <a:cs typeface="+mj-cs"/>
              </a:defRPr>
            </a:lvl1pPr>
          </a:lstStyle>
          <a:p>
            <a:r>
              <a:rPr lang="en-GB" sz="2400" smtClean="0"/>
              <a:t>For some charities, The crisis accelerated innovation</a:t>
            </a:r>
            <a:endParaRPr lang="en-GB" sz="2400" dirty="0"/>
          </a:p>
        </p:txBody>
      </p:sp>
      <p:sp>
        <p:nvSpPr>
          <p:cNvPr id="33" name="Text Placeholder 4"/>
          <p:cNvSpPr>
            <a:spLocks noGrp="1"/>
          </p:cNvSpPr>
          <p:nvPr>
            <p:ph type="body" sz="quarter" idx="31"/>
          </p:nvPr>
        </p:nvSpPr>
        <p:spPr>
          <a:xfrm>
            <a:off x="-1" y="491092"/>
            <a:ext cx="5796000" cy="10800"/>
          </a:xfrm>
        </p:spPr>
        <p:txBody>
          <a:bodyPr/>
          <a:lstStyle/>
          <a:p>
            <a:endParaRPr lang="en-GB" dirty="0"/>
          </a:p>
        </p:txBody>
      </p:sp>
      <p:pic>
        <p:nvPicPr>
          <p:cNvPr id="19" name="Picture 5" descr="M:\Team Folders\Research\5. Resources\Design templates &amp; photos\Icons &amp; external logos\Icons\icons_selection_29042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291" y="1236752"/>
            <a:ext cx="1478124" cy="167742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67490" y="2769075"/>
            <a:ext cx="2035733" cy="738665"/>
          </a:xfrm>
          <a:prstGeom prst="rect">
            <a:avLst/>
          </a:prstGeom>
          <a:noFill/>
        </p:spPr>
        <p:txBody>
          <a:bodyPr wrap="square" rtlCol="0">
            <a:spAutoFit/>
          </a:bodyPr>
          <a:lstStyle/>
          <a:p>
            <a:pPr algn="ctr"/>
            <a:r>
              <a:rPr lang="en-GB" sz="2000" smtClean="0">
                <a:solidFill>
                  <a:srgbClr val="444444"/>
                </a:solidFill>
                <a:latin typeface="+mj-lt"/>
                <a:ea typeface="Open Sans Semibold" panose="020B0706030804020204" pitchFamily="34" charset="0"/>
                <a:cs typeface="Open Sans Semibold" panose="020B0706030804020204" pitchFamily="34" charset="0"/>
              </a:rPr>
              <a:t>One in five</a:t>
            </a:r>
            <a:r>
              <a:rPr lang="en-GB" smtClean="0">
                <a:solidFill>
                  <a:srgbClr val="007F99"/>
                </a:solidFill>
                <a:latin typeface="Open Sans Semibold" panose="020B0706030804020204" pitchFamily="34" charset="0"/>
                <a:ea typeface="Open Sans Semibold" panose="020B0706030804020204" pitchFamily="34" charset="0"/>
                <a:cs typeface="Open Sans Semibold" panose="020B0706030804020204" pitchFamily="34" charset="0"/>
              </a:rPr>
              <a:t/>
            </a:r>
            <a:br>
              <a:rPr lang="en-GB" smtClean="0">
                <a:solidFill>
                  <a:srgbClr val="007F99"/>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GB" sz="1100" smtClean="0">
                <a:solidFill>
                  <a:srgbClr val="444444"/>
                </a:solidFill>
                <a:latin typeface="Open Sans" panose="020B0606030504020204" pitchFamily="34" charset="0"/>
                <a:ea typeface="Open Sans" panose="020B0606030504020204" pitchFamily="34" charset="0"/>
                <a:cs typeface="Open Sans" panose="020B0606030504020204" pitchFamily="34" charset="0"/>
              </a:rPr>
              <a:t>accelerated plans</a:t>
            </a:r>
            <a:br>
              <a:rPr lang="en-GB" sz="1100" smtClean="0">
                <a:solidFill>
                  <a:srgbClr val="444444"/>
                </a:solidFill>
                <a:latin typeface="Open Sans" panose="020B0606030504020204" pitchFamily="34" charset="0"/>
                <a:ea typeface="Open Sans" panose="020B0606030504020204" pitchFamily="34" charset="0"/>
                <a:cs typeface="Open Sans" panose="020B0606030504020204" pitchFamily="34" charset="0"/>
              </a:rPr>
            </a:br>
            <a:r>
              <a:rPr lang="en-GB" sz="1100" smtClean="0">
                <a:solidFill>
                  <a:srgbClr val="444444"/>
                </a:solidFill>
                <a:latin typeface="Open Sans" panose="020B0606030504020204" pitchFamily="34" charset="0"/>
                <a:ea typeface="Open Sans" panose="020B0606030504020204" pitchFamily="34" charset="0"/>
                <a:cs typeface="Open Sans" panose="020B0606030504020204" pitchFamily="34" charset="0"/>
              </a:rPr>
              <a:t>for online fundraising</a:t>
            </a:r>
            <a:endParaRPr lang="en-GB" sz="1100">
              <a:solidFill>
                <a:srgbClr val="44444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2" descr="M:\Team Folders\Research\5. Resources\Design templates &amp; photos\Icons &amp; external logos\Icons\coi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018" y="1424477"/>
            <a:ext cx="1228165" cy="138605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069535" y="2724143"/>
            <a:ext cx="2032851" cy="887925"/>
          </a:xfrm>
          <a:prstGeom prst="rect">
            <a:avLst/>
          </a:prstGeom>
          <a:noFill/>
        </p:spPr>
        <p:txBody>
          <a:bodyPr wrap="square" rtlCol="0">
            <a:spAutoFit/>
          </a:bodyPr>
          <a:lstStyle/>
          <a:p>
            <a:pPr algn="ctr"/>
            <a:r>
              <a:rPr lang="en-GB" sz="2000">
                <a:solidFill>
                  <a:srgbClr val="444444"/>
                </a:solidFill>
                <a:latin typeface="+mj-lt"/>
                <a:ea typeface="Open Sans Semibold" panose="020B0706030804020204" pitchFamily="34" charset="0"/>
                <a:cs typeface="Open Sans Semibold" panose="020B0706030804020204" pitchFamily="34" charset="0"/>
              </a:rPr>
              <a:t>One in five</a:t>
            </a:r>
            <a:r>
              <a:rPr lang="en-GB" sz="1400" smtClean="0">
                <a:solidFill>
                  <a:srgbClr val="007F99"/>
                </a:solidFill>
                <a:latin typeface="Open Sans Semibold" panose="020B0706030804020204" pitchFamily="34" charset="0"/>
                <a:ea typeface="Open Sans Semibold" panose="020B0706030804020204" pitchFamily="34" charset="0"/>
                <a:cs typeface="Open Sans Semibold" panose="020B0706030804020204" pitchFamily="34" charset="0"/>
              </a:rPr>
              <a:t/>
            </a:r>
            <a:br>
              <a:rPr lang="en-GB" sz="1400" smtClean="0">
                <a:solidFill>
                  <a:srgbClr val="007F99"/>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GB" sz="1100" smtClean="0">
                <a:solidFill>
                  <a:srgbClr val="444444"/>
                </a:solidFill>
                <a:latin typeface="Open Sans" panose="020B0606030504020204" pitchFamily="34" charset="0"/>
                <a:ea typeface="Open Sans" panose="020B0606030504020204" pitchFamily="34" charset="0"/>
                <a:cs typeface="Open Sans" panose="020B0606030504020204" pitchFamily="34" charset="0"/>
              </a:rPr>
              <a:t>are concerned about a shortfall in cash donations</a:t>
            </a:r>
            <a:endParaRPr lang="en-GB" sz="1100">
              <a:solidFill>
                <a:srgbClr val="44444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5102387" y="2731993"/>
            <a:ext cx="1794189" cy="887925"/>
          </a:xfrm>
          <a:prstGeom prst="rect">
            <a:avLst/>
          </a:prstGeom>
          <a:noFill/>
        </p:spPr>
        <p:txBody>
          <a:bodyPr wrap="square" rtlCol="0">
            <a:spAutoFit/>
          </a:bodyPr>
          <a:lstStyle/>
          <a:p>
            <a:pPr algn="ctr"/>
            <a:r>
              <a:rPr lang="en-GB" sz="2000">
                <a:solidFill>
                  <a:srgbClr val="444444"/>
                </a:solidFill>
                <a:latin typeface="+mj-lt"/>
                <a:ea typeface="Open Sans Semibold" panose="020B0706030804020204" pitchFamily="34" charset="0"/>
                <a:cs typeface="Open Sans Semibold" panose="020B0706030804020204" pitchFamily="34" charset="0"/>
              </a:rPr>
              <a:t>One in ten</a:t>
            </a:r>
            <a:r>
              <a:rPr lang="en-GB" sz="1400" smtClean="0">
                <a:solidFill>
                  <a:srgbClr val="007F99"/>
                </a:solidFill>
                <a:latin typeface="Open Sans Semibold" panose="020B0706030804020204" pitchFamily="34" charset="0"/>
                <a:ea typeface="Open Sans Semibold" panose="020B0706030804020204" pitchFamily="34" charset="0"/>
                <a:cs typeface="Open Sans Semibold" panose="020B0706030804020204" pitchFamily="34" charset="0"/>
              </a:rPr>
              <a:t/>
            </a:r>
            <a:br>
              <a:rPr lang="en-GB" sz="1400" smtClean="0">
                <a:solidFill>
                  <a:srgbClr val="007F99"/>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GB" sz="1100" smtClean="0">
                <a:solidFill>
                  <a:srgbClr val="444444"/>
                </a:solidFill>
                <a:latin typeface="Open Sans" panose="020B0606030504020204" pitchFamily="34" charset="0"/>
                <a:ea typeface="Open Sans" panose="020B0606030504020204" pitchFamily="34" charset="0"/>
                <a:cs typeface="Open Sans" panose="020B0606030504020204" pitchFamily="34" charset="0"/>
              </a:rPr>
              <a:t>can’t afford the technology</a:t>
            </a:r>
            <a:endParaRPr lang="en-GB" sz="1100">
              <a:solidFill>
                <a:srgbClr val="44444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07" y="1676733"/>
            <a:ext cx="796202" cy="95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74100" y="1178870"/>
            <a:ext cx="4572000" cy="237757"/>
          </a:xfrm>
          <a:prstGeom prst="rect">
            <a:avLst/>
          </a:prstGeom>
          <a:noFill/>
        </p:spPr>
        <p:txBody>
          <a:bodyPr wrap="square" rtlCol="0">
            <a:noAutofit/>
          </a:bodyPr>
          <a:lstStyle/>
          <a:p>
            <a:pPr algn="ctr">
              <a:lnSpc>
                <a:spcPct val="90000"/>
              </a:lnSpc>
              <a:spcAft>
                <a:spcPts val="600"/>
              </a:spcAft>
            </a:pPr>
            <a:r>
              <a:rPr lang="en-GB" sz="1050">
                <a:solidFill>
                  <a:srgbClr val="444444"/>
                </a:solidFill>
                <a:ea typeface="Open Sans Semibold" panose="020B0706030804020204" pitchFamily="34" charset="0"/>
                <a:cs typeface="Open Sans Semibold" panose="020B0706030804020204" pitchFamily="34" charset="0"/>
              </a:rPr>
              <a:t>Which, if any, of the following applies to your charity?</a:t>
            </a:r>
          </a:p>
        </p:txBody>
      </p:sp>
    </p:spTree>
    <p:extLst>
      <p:ext uri="{BB962C8B-B14F-4D97-AF65-F5344CB8AC3E}">
        <p14:creationId xmlns:p14="http://schemas.microsoft.com/office/powerpoint/2010/main" val="2647412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10" presetClass="entr" presetSubtype="0" fill="hold" grpId="0"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50"/>
                                        <p:tgtEl>
                                          <p:spTgt spid="21"/>
                                        </p:tgtEl>
                                      </p:cBhvr>
                                    </p:animEffect>
                                  </p:childTnLst>
                                </p:cTn>
                              </p:par>
                            </p:childTnLst>
                          </p:cTn>
                        </p:par>
                        <p:par>
                          <p:cTn id="16" fill="hold">
                            <p:stCondLst>
                              <p:cond delay="1250"/>
                            </p:stCondLst>
                            <p:childTnLst>
                              <p:par>
                                <p:cTn id="17" presetID="10" presetClass="entr" presetSubtype="0" fill="hold" nodeType="after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childTnLst>
                                </p:cTn>
                              </p:par>
                            </p:childTnLst>
                          </p:cTn>
                        </p:par>
                        <p:par>
                          <p:cTn id="20" fill="hold">
                            <p:stCondLst>
                              <p:cond delay="1750"/>
                            </p:stCondLst>
                            <p:childTnLst>
                              <p:par>
                                <p:cTn id="21" presetID="10" presetClass="entr" presetSubtype="0" fill="hold" grpId="0" nodeType="after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childTnLst>
                                </p:cTn>
                              </p:par>
                            </p:childTnLst>
                          </p:cTn>
                        </p:par>
                        <p:par>
                          <p:cTn id="24" fill="hold">
                            <p:stCondLst>
                              <p:cond delay="2500"/>
                            </p:stCondLst>
                            <p:childTnLst>
                              <p:par>
                                <p:cTn id="25" presetID="10" presetClass="entr" presetSubtype="0"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childTnLst>
                                </p:cTn>
                              </p:par>
                            </p:childTnLst>
                          </p:cTn>
                        </p:par>
                        <p:par>
                          <p:cTn id="32" fill="hold">
                            <p:stCondLst>
                              <p:cond delay="3750"/>
                            </p:stCondLst>
                            <p:childTnLst>
                              <p:par>
                                <p:cTn id="33" presetID="10" presetClass="entr" presetSubtype="0" fill="hold"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1" grpId="0"/>
      <p:bldP spid="23" grpId="0"/>
      <p:bldP spid="24" grpId="0"/>
      <p:bldP spid="2" grpId="0"/>
    </p:bldLst>
  </p:timing>
</p:sld>
</file>

<file path=ppt/theme/theme1.xml><?xml version="1.0" encoding="utf-8"?>
<a:theme xmlns:a="http://schemas.openxmlformats.org/drawingml/2006/main" name="blank">
  <a:themeElements>
    <a:clrScheme name="Charities Aid Foundation">
      <a:dk1>
        <a:sysClr val="windowText" lastClr="000000"/>
      </a:dk1>
      <a:lt1>
        <a:sysClr val="window" lastClr="FFFFFF"/>
      </a:lt1>
      <a:dk2>
        <a:srgbClr val="444444"/>
      </a:dk2>
      <a:lt2>
        <a:srgbClr val="FFFFFF"/>
      </a:lt2>
      <a:accent1>
        <a:srgbClr val="D24508"/>
      </a:accent1>
      <a:accent2>
        <a:srgbClr val="B63D19"/>
      </a:accent2>
      <a:accent3>
        <a:srgbClr val="007F99"/>
      </a:accent3>
      <a:accent4>
        <a:srgbClr val="004C66"/>
      </a:accent4>
      <a:accent5>
        <a:srgbClr val="7F5BA2"/>
      </a:accent5>
      <a:accent6>
        <a:srgbClr val="4A2745"/>
      </a:accent6>
      <a:hlink>
        <a:srgbClr val="D24508"/>
      </a:hlink>
      <a:folHlink>
        <a:srgbClr val="007F99"/>
      </a:folHlink>
    </a:clrScheme>
    <a:fontScheme name="CAF">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lnSpc>
            <a:spcPct val="90000"/>
          </a:lnSpc>
          <a:spcAft>
            <a:spcPts val="600"/>
          </a:spcAft>
          <a:defRPr dirty="0" smtClean="0">
            <a:solidFill>
              <a:schemeClr val="tx2"/>
            </a:solidFill>
          </a:defRPr>
        </a:defPPr>
      </a:lstStyle>
    </a:txDef>
  </a:objectDefaults>
  <a:extraClrSchemeLst/>
  <a:extLst>
    <a:ext uri="{05A4C25C-085E-4340-85A3-A5531E510DB2}">
      <thm15:themeFamily xmlns:thm15="http://schemas.microsoft.com/office/thememl/2012/main" name="Presentation3" id="{45D1B74D-47D0-9547-B6C2-0C9C666DB420}" vid="{7498C60A-D621-D644-B6AA-DA5262F0C00E}"/>
    </a:ext>
  </a:extLst>
</a:theme>
</file>

<file path=ppt/theme/theme2.xml><?xml version="1.0" encoding="utf-8"?>
<a:theme xmlns:a="http://schemas.openxmlformats.org/drawingml/2006/main" name="CAF Bank">
  <a:themeElements>
    <a:clrScheme name="Charities Aid Foundation">
      <a:dk1>
        <a:sysClr val="windowText" lastClr="000000"/>
      </a:dk1>
      <a:lt1>
        <a:sysClr val="window" lastClr="FFFFFF"/>
      </a:lt1>
      <a:dk2>
        <a:srgbClr val="444444"/>
      </a:dk2>
      <a:lt2>
        <a:srgbClr val="FFFFFF"/>
      </a:lt2>
      <a:accent1>
        <a:srgbClr val="D24508"/>
      </a:accent1>
      <a:accent2>
        <a:srgbClr val="B63D19"/>
      </a:accent2>
      <a:accent3>
        <a:srgbClr val="007F99"/>
      </a:accent3>
      <a:accent4>
        <a:srgbClr val="004C66"/>
      </a:accent4>
      <a:accent5>
        <a:srgbClr val="7F5BA2"/>
      </a:accent5>
      <a:accent6>
        <a:srgbClr val="4A2745"/>
      </a:accent6>
      <a:hlink>
        <a:srgbClr val="D24508"/>
      </a:hlink>
      <a:folHlink>
        <a:srgbClr val="007F99"/>
      </a:folHlink>
    </a:clrScheme>
    <a:fontScheme name="CAF">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lnSpc>
            <a:spcPct val="90000"/>
          </a:lnSpc>
          <a:spcAft>
            <a:spcPts val="600"/>
          </a:spcAft>
          <a:defRPr dirty="0" smtClean="0">
            <a:solidFill>
              <a:schemeClr val="tx2"/>
            </a:solidFill>
          </a:defRPr>
        </a:defPPr>
      </a:lstStyle>
    </a:txDef>
  </a:objectDefaults>
  <a:extraClrSchemeLst/>
  <a:extLst>
    <a:ext uri="{05A4C25C-085E-4340-85A3-A5531E510DB2}">
      <thm15:themeFamily xmlns:thm15="http://schemas.microsoft.com/office/thememl/2012/main" name="Presentation3" id="{45D1B74D-47D0-9547-B6C2-0C9C666DB420}" vid="{1E91DE4F-C167-C646-94E6-909E57B09577}"/>
    </a:ext>
  </a:extLst>
</a:theme>
</file>

<file path=ppt/theme/theme3.xml><?xml version="1.0" encoding="utf-8"?>
<a:theme xmlns:a="http://schemas.openxmlformats.org/drawingml/2006/main" name="1_blank">
  <a:themeElements>
    <a:clrScheme name="Charities Aid Foundation">
      <a:dk1>
        <a:sysClr val="windowText" lastClr="000000"/>
      </a:dk1>
      <a:lt1>
        <a:sysClr val="window" lastClr="FFFFFF"/>
      </a:lt1>
      <a:dk2>
        <a:srgbClr val="444444"/>
      </a:dk2>
      <a:lt2>
        <a:srgbClr val="FFFFFF"/>
      </a:lt2>
      <a:accent1>
        <a:srgbClr val="D24508"/>
      </a:accent1>
      <a:accent2>
        <a:srgbClr val="B63D19"/>
      </a:accent2>
      <a:accent3>
        <a:srgbClr val="007F99"/>
      </a:accent3>
      <a:accent4>
        <a:srgbClr val="004C66"/>
      </a:accent4>
      <a:accent5>
        <a:srgbClr val="7F5BA2"/>
      </a:accent5>
      <a:accent6>
        <a:srgbClr val="4A2745"/>
      </a:accent6>
      <a:hlink>
        <a:srgbClr val="D24508"/>
      </a:hlink>
      <a:folHlink>
        <a:srgbClr val="007F99"/>
      </a:folHlink>
    </a:clrScheme>
    <a:fontScheme name="CAF">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lnSpc>
            <a:spcPct val="90000"/>
          </a:lnSpc>
          <a:spcAft>
            <a:spcPts val="600"/>
          </a:spcAft>
          <a:defRPr dirty="0" smtClean="0">
            <a:solidFill>
              <a:schemeClr val="tx2"/>
            </a:solidFill>
          </a:defRPr>
        </a:defPPr>
      </a:lstStyle>
    </a:txDef>
  </a:objectDefaults>
  <a:extraClrSchemeLst/>
  <a:extLst>
    <a:ext uri="{05A4C25C-085E-4340-85A3-A5531E510DB2}">
      <thm15:themeFamily xmlns:thm15="http://schemas.microsoft.com/office/thememl/2012/main" name="Presentation3" id="{45D1B74D-47D0-9547-B6C2-0C9C666DB420}" vid="{7498C60A-D621-D644-B6AA-DA5262F0C00E}"/>
    </a:ext>
  </a:extLst>
</a:theme>
</file>

<file path=ppt/theme/theme4.xml><?xml version="1.0" encoding="utf-8"?>
<a:theme xmlns:a="http://schemas.openxmlformats.org/drawingml/2006/main" name="2_blank">
  <a:themeElements>
    <a:clrScheme name="Charities Aid Foundation">
      <a:dk1>
        <a:sysClr val="windowText" lastClr="000000"/>
      </a:dk1>
      <a:lt1>
        <a:sysClr val="window" lastClr="FFFFFF"/>
      </a:lt1>
      <a:dk2>
        <a:srgbClr val="444444"/>
      </a:dk2>
      <a:lt2>
        <a:srgbClr val="FFFFFF"/>
      </a:lt2>
      <a:accent1>
        <a:srgbClr val="D24508"/>
      </a:accent1>
      <a:accent2>
        <a:srgbClr val="B63D19"/>
      </a:accent2>
      <a:accent3>
        <a:srgbClr val="007F99"/>
      </a:accent3>
      <a:accent4>
        <a:srgbClr val="004C66"/>
      </a:accent4>
      <a:accent5>
        <a:srgbClr val="7F5BA2"/>
      </a:accent5>
      <a:accent6>
        <a:srgbClr val="4A2745"/>
      </a:accent6>
      <a:hlink>
        <a:srgbClr val="D24508"/>
      </a:hlink>
      <a:folHlink>
        <a:srgbClr val="007F99"/>
      </a:folHlink>
    </a:clrScheme>
    <a:fontScheme name="CAF">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lnSpc>
            <a:spcPct val="90000"/>
          </a:lnSpc>
          <a:spcAft>
            <a:spcPts val="600"/>
          </a:spcAft>
          <a:defRPr dirty="0" smtClean="0">
            <a:solidFill>
              <a:schemeClr val="tx2"/>
            </a:solidFill>
          </a:defRPr>
        </a:defPPr>
      </a:lstStyle>
    </a:txDef>
  </a:objectDefaults>
  <a:extraClrSchemeLst/>
  <a:extLst>
    <a:ext uri="{05A4C25C-085E-4340-85A3-A5531E510DB2}">
      <thm15:themeFamily xmlns:thm15="http://schemas.microsoft.com/office/thememl/2012/main" name="Presentation3" id="{45D1B74D-47D0-9547-B6C2-0C9C666DB420}" vid="{7498C60A-D621-D644-B6AA-DA5262F0C00E}"/>
    </a:ext>
  </a:extLst>
</a:theme>
</file>

<file path=ppt/theme/theme5.xml><?xml version="1.0" encoding="utf-8"?>
<a:theme xmlns:a="http://schemas.openxmlformats.org/drawingml/2006/main" name="Chaities Aid Foundation - Template.v3-1">
  <a:themeElements>
    <a:clrScheme name="Charities Aid Foundation">
      <a:dk1>
        <a:sysClr val="windowText" lastClr="000000"/>
      </a:dk1>
      <a:lt1>
        <a:sysClr val="window" lastClr="FFFFFF"/>
      </a:lt1>
      <a:dk2>
        <a:srgbClr val="444444"/>
      </a:dk2>
      <a:lt2>
        <a:srgbClr val="FFFFFF"/>
      </a:lt2>
      <a:accent1>
        <a:srgbClr val="D24508"/>
      </a:accent1>
      <a:accent2>
        <a:srgbClr val="B63D19"/>
      </a:accent2>
      <a:accent3>
        <a:srgbClr val="007F99"/>
      </a:accent3>
      <a:accent4>
        <a:srgbClr val="004C66"/>
      </a:accent4>
      <a:accent5>
        <a:srgbClr val="7F5BA2"/>
      </a:accent5>
      <a:accent6>
        <a:srgbClr val="4A2745"/>
      </a:accent6>
      <a:hlink>
        <a:srgbClr val="D24508"/>
      </a:hlink>
      <a:folHlink>
        <a:srgbClr val="007F99"/>
      </a:folHlink>
    </a:clrScheme>
    <a:fontScheme name="CAF">
      <a:majorFont>
        <a:latin typeface="Bebas Ne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lnSpc>
            <a:spcPct val="90000"/>
          </a:lnSpc>
          <a:spcAft>
            <a:spcPts val="600"/>
          </a:spcAft>
          <a:defRPr dirty="0" smtClean="0">
            <a:solidFill>
              <a:schemeClr val="tx2"/>
            </a:solidFill>
          </a:defRPr>
        </a:defPPr>
      </a:lstStyle>
    </a:txDef>
  </a:objectDefaults>
  <a:extraClrSchemeLst/>
  <a:extLst>
    <a:ext uri="{05A4C25C-085E-4340-85A3-A5531E510DB2}">
      <thm15:themeFamily xmlns:thm15="http://schemas.microsoft.com/office/thememl/2012/main" name="Presentation3" id="{45D1B74D-47D0-9547-B6C2-0C9C666DB420}" vid="{7498C60A-D621-D644-B6AA-DA5262F0C0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3" ma:contentTypeDescription="Create a new document." ma:contentTypeScope="" ma:versionID="e257388852dd7c999f371cc377f19b6a">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5f5adc9425020729dff952d59df383fe"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49F294-BB65-4869-8F0D-225047EBBD5E}"/>
</file>

<file path=customXml/itemProps2.xml><?xml version="1.0" encoding="utf-8"?>
<ds:datastoreItem xmlns:ds="http://schemas.openxmlformats.org/officeDocument/2006/customXml" ds:itemID="{FA4DA6C9-39A8-4F3B-87BF-D0ED1082672D}"/>
</file>

<file path=customXml/itemProps3.xml><?xml version="1.0" encoding="utf-8"?>
<ds:datastoreItem xmlns:ds="http://schemas.openxmlformats.org/officeDocument/2006/customXml" ds:itemID="{920A245A-198D-4E15-9388-B63BDF62D7EA}"/>
</file>

<file path=docProps/app.xml><?xml version="1.0" encoding="utf-8"?>
<Properties xmlns="http://schemas.openxmlformats.org/officeDocument/2006/extended-properties" xmlns:vt="http://schemas.openxmlformats.org/officeDocument/2006/docPropsVTypes">
  <Template>blank</Template>
  <TotalTime>8669</TotalTime>
  <Words>983</Words>
  <Application>Microsoft Office PowerPoint</Application>
  <PresentationFormat>On-screen Show (16:9)</PresentationFormat>
  <Paragraphs>126</Paragraphs>
  <Slides>22</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Bebas Neue Bold</vt:lpstr>
      <vt:lpstr>Calibri</vt:lpstr>
      <vt:lpstr>Open Sans</vt:lpstr>
      <vt:lpstr>Open Sans Light</vt:lpstr>
      <vt:lpstr>Open Sans Semibold</vt:lpstr>
      <vt:lpstr>Times New Roman</vt:lpstr>
      <vt:lpstr>Wingdings</vt:lpstr>
      <vt:lpstr>blank</vt:lpstr>
      <vt:lpstr>CAF Bank</vt:lpstr>
      <vt:lpstr>1_blank</vt:lpstr>
      <vt:lpstr>2_blank</vt:lpstr>
      <vt:lpstr>Chaities Aid Foundation - Template.v3-1</vt:lpstr>
      <vt:lpstr>PowerPoint Presentation</vt:lpstr>
      <vt:lpstr>Introducing caf</vt:lpstr>
      <vt:lpstr>Overview of CAF’s research and policy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lpstr>PowerPoint Presentation</vt:lpstr>
    </vt:vector>
  </TitlesOfParts>
  <Company>Charities Aid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Mahoney</dc:creator>
  <cp:lastModifiedBy>Daniel Ferrell-Schweppenstedde</cp:lastModifiedBy>
  <cp:revision>666</cp:revision>
  <cp:lastPrinted>2019-10-18T14:14:06Z</cp:lastPrinted>
  <dcterms:created xsi:type="dcterms:W3CDTF">2019-09-10T13:09:35Z</dcterms:created>
  <dcterms:modified xsi:type="dcterms:W3CDTF">2021-02-03T10:20:26Z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ies>
</file>